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ink/ink20.xml" ContentType="application/inkml+xml"/>
  <Override PartName="/ppt/ink/ink21.xml" ContentType="application/inkml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87" r:id="rId3"/>
    <p:sldId id="304" r:id="rId4"/>
    <p:sldId id="301" r:id="rId5"/>
    <p:sldId id="302" r:id="rId6"/>
    <p:sldId id="305" r:id="rId7"/>
    <p:sldId id="311" r:id="rId8"/>
    <p:sldId id="312" r:id="rId9"/>
    <p:sldId id="292" r:id="rId10"/>
    <p:sldId id="318" r:id="rId11"/>
    <p:sldId id="317" r:id="rId12"/>
    <p:sldId id="319" r:id="rId13"/>
    <p:sldId id="320" r:id="rId14"/>
    <p:sldId id="321" r:id="rId15"/>
    <p:sldId id="294" r:id="rId16"/>
    <p:sldId id="281" r:id="rId17"/>
    <p:sldId id="278" r:id="rId18"/>
    <p:sldId id="299" r:id="rId19"/>
    <p:sldId id="295" r:id="rId20"/>
    <p:sldId id="323" r:id="rId21"/>
    <p:sldId id="322" r:id="rId22"/>
    <p:sldId id="296" r:id="rId23"/>
    <p:sldId id="325" r:id="rId24"/>
    <p:sldId id="324" r:id="rId25"/>
    <p:sldId id="298" r:id="rId26"/>
    <p:sldId id="300" r:id="rId27"/>
    <p:sldId id="315" r:id="rId28"/>
    <p:sldId id="313" r:id="rId29"/>
    <p:sldId id="330" r:id="rId30"/>
    <p:sldId id="341" r:id="rId31"/>
    <p:sldId id="282" r:id="rId32"/>
    <p:sldId id="328" r:id="rId33"/>
    <p:sldId id="339" r:id="rId34"/>
    <p:sldId id="314" r:id="rId35"/>
    <p:sldId id="340" r:id="rId36"/>
    <p:sldId id="346" r:id="rId37"/>
    <p:sldId id="347" r:id="rId38"/>
    <p:sldId id="348" r:id="rId39"/>
    <p:sldId id="349" r:id="rId40"/>
    <p:sldId id="309" r:id="rId41"/>
    <p:sldId id="310" r:id="rId42"/>
    <p:sldId id="326" r:id="rId43"/>
    <p:sldId id="329" r:id="rId44"/>
    <p:sldId id="288" r:id="rId45"/>
    <p:sldId id="289" r:id="rId46"/>
    <p:sldId id="290" r:id="rId47"/>
    <p:sldId id="333" r:id="rId48"/>
    <p:sldId id="332" r:id="rId49"/>
    <p:sldId id="334" r:id="rId50"/>
    <p:sldId id="335" r:id="rId51"/>
    <p:sldId id="337" r:id="rId52"/>
    <p:sldId id="338" r:id="rId53"/>
    <p:sldId id="306" r:id="rId54"/>
    <p:sldId id="327" r:id="rId55"/>
    <p:sldId id="291" r:id="rId56"/>
    <p:sldId id="307" r:id="rId57"/>
    <p:sldId id="342" r:id="rId58"/>
    <p:sldId id="343" r:id="rId59"/>
    <p:sldId id="344" r:id="rId60"/>
    <p:sldId id="345" r:id="rId61"/>
    <p:sldId id="351" r:id="rId62"/>
    <p:sldId id="350" r:id="rId6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gel Liang" initials="AL" lastIdx="3" clrIdx="0">
    <p:extLst>
      <p:ext uri="{19B8F6BF-5375-455C-9EA6-DF929625EA0E}">
        <p15:presenceInfo xmlns:p15="http://schemas.microsoft.com/office/powerpoint/2012/main" userId="53aaba7a6cd81ef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E76BD"/>
    <a:srgbClr val="F4B183"/>
    <a:srgbClr val="505660"/>
    <a:srgbClr val="556A85"/>
    <a:srgbClr val="D9D9D9"/>
    <a:srgbClr val="F4FEF4"/>
    <a:srgbClr val="FEF8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161" d="100"/>
          <a:sy n="161" d="100"/>
        </p:scale>
        <p:origin x="15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H:\Documents\Project_Jessica\Isoform_Usage_Project\git%20repo\project_files\presentations\excel_graph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H:\Documents\Project_Jessica\Isoform_Usage_Project\git%20repo\project_files\presentations\excel_graphs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H:\Documents\Project_Jessica\Isoform_Usage_Project\git%20repo\project_files\presentations\excel_graphs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H:\Documents\Project_Jessica\Isoform_Usage_Project\git%20repo\project_files\presentations\excel_graphs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H:\Documents\Project_Jessica\Isoform_Usage_Project\git%20repo\project_files\presentations\excel_graphs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H:\Documents\Project_Jessica\Isoform_Usage_Project\git%20repo\project_files\presentations\excel_graphs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H:\Documents\Project_Jessica\Isoform_Usage_Project\git%20repo\project_files\presentations\excel_graphs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H:\Documents\Project_Jessica\Isoform_Usage_Project\git%20repo\project_files\presentations\excel_graphs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H:\Documents\Project_Jessica\Isoform_Usage_Project\git%20repo\project_files\presentations\excel_graphs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08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Differential Region Overlap with reference - transcript level (JUM)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8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7030A0"/>
            </a:solidFill>
            <a:ln>
              <a:noFill/>
            </a:ln>
            <a:effectLst/>
          </c:spPr>
          <c:invertIfNegative val="0"/>
          <c:cat>
            <c:strRef>
              <c:f>'junction ontology - transcripts'!$A$4:$A$9</c:f>
              <c:strCache>
                <c:ptCount val="6"/>
                <c:pt idx="0">
                  <c:v>Protein coding transcript</c:v>
                </c:pt>
                <c:pt idx="1">
                  <c:v>CDS region</c:v>
                </c:pt>
                <c:pt idx="2">
                  <c:v>5' UTR region</c:v>
                </c:pt>
                <c:pt idx="3">
                  <c:v>lncRNA transcript</c:v>
                </c:pt>
                <c:pt idx="4">
                  <c:v>3' UTR region</c:v>
                </c:pt>
                <c:pt idx="5">
                  <c:v>miRNA transcript</c:v>
                </c:pt>
              </c:strCache>
            </c:strRef>
          </c:cat>
          <c:val>
            <c:numRef>
              <c:f>'junction ontology - transcripts'!$B$4:$B$9</c:f>
              <c:numCache>
                <c:formatCode>General</c:formatCode>
                <c:ptCount val="6"/>
                <c:pt idx="0">
                  <c:v>95.594262295082004</c:v>
                </c:pt>
                <c:pt idx="1">
                  <c:v>78.381147540983605</c:v>
                </c:pt>
                <c:pt idx="2">
                  <c:v>52.868852459016402</c:v>
                </c:pt>
                <c:pt idx="3">
                  <c:v>45.184426229508198</c:v>
                </c:pt>
                <c:pt idx="4">
                  <c:v>37.192622950819697</c:v>
                </c:pt>
                <c:pt idx="5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E65-4C35-9417-54E21857FF6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82778240"/>
        <c:axId val="107779296"/>
      </c:barChart>
      <c:catAx>
        <c:axId val="1827782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7779296"/>
        <c:crosses val="autoZero"/>
        <c:auto val="1"/>
        <c:lblAlgn val="ctr"/>
        <c:lblOffset val="100"/>
        <c:noMultiLvlLbl val="0"/>
      </c:catAx>
      <c:valAx>
        <c:axId val="107779296"/>
        <c:scaling>
          <c:orientation val="minMax"/>
          <c:max val="1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277824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900"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08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Differential Junction Overlap with reference - protein level (JUM)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8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7030A0"/>
            </a:solidFill>
            <a:ln>
              <a:noFill/>
            </a:ln>
            <a:effectLst/>
          </c:spPr>
          <c:invertIfNegative val="0"/>
          <c:cat>
            <c:strRef>
              <c:f>'junction ontology - transcripts'!$A$18:$A$23</c:f>
              <c:strCache>
                <c:ptCount val="6"/>
                <c:pt idx="0">
                  <c:v>Interpro domain</c:v>
                </c:pt>
                <c:pt idx="1">
                  <c:v>Low complexity region</c:v>
                </c:pt>
                <c:pt idx="2">
                  <c:v>Disordered region</c:v>
                </c:pt>
                <c:pt idx="3">
                  <c:v>Coiled-coiled domain</c:v>
                </c:pt>
                <c:pt idx="4">
                  <c:v>tmhmm domain</c:v>
                </c:pt>
                <c:pt idx="5">
                  <c:v>signalp domain</c:v>
                </c:pt>
              </c:strCache>
            </c:strRef>
          </c:cat>
          <c:val>
            <c:numRef>
              <c:f>'junction ontology - transcripts'!$B$18:$B$23</c:f>
              <c:numCache>
                <c:formatCode>General</c:formatCode>
                <c:ptCount val="6"/>
                <c:pt idx="0">
                  <c:v>93.292682926829301</c:v>
                </c:pt>
                <c:pt idx="1">
                  <c:v>56.910569105691103</c:v>
                </c:pt>
                <c:pt idx="2">
                  <c:v>48.577235772357703</c:v>
                </c:pt>
                <c:pt idx="3">
                  <c:v>16.260162601626</c:v>
                </c:pt>
                <c:pt idx="4">
                  <c:v>9.5528455284552791</c:v>
                </c:pt>
                <c:pt idx="5">
                  <c:v>2.6422764227642301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CA2-4046-88A5-4D2A4228BBC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86600688"/>
        <c:axId val="305142816"/>
      </c:barChart>
      <c:catAx>
        <c:axId val="3866006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05142816"/>
        <c:crosses val="autoZero"/>
        <c:auto val="1"/>
        <c:lblAlgn val="ctr"/>
        <c:lblOffset val="100"/>
        <c:noMultiLvlLbl val="0"/>
      </c:catAx>
      <c:valAx>
        <c:axId val="3051428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8660068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900"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08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Differential Exon Overlap with reference - transcript level (PSI-Sigma)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8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C00000"/>
            </a:solidFill>
            <a:ln>
              <a:noFill/>
            </a:ln>
            <a:effectLst/>
          </c:spPr>
          <c:invertIfNegative val="0"/>
          <c:cat>
            <c:strRef>
              <c:f>'junction ontology - transcripts'!$T$4:$T$9</c:f>
              <c:strCache>
                <c:ptCount val="6"/>
                <c:pt idx="0">
                  <c:v>Protein coding transcript</c:v>
                </c:pt>
                <c:pt idx="1">
                  <c:v>CDS region</c:v>
                </c:pt>
                <c:pt idx="2">
                  <c:v>5' UTR region</c:v>
                </c:pt>
                <c:pt idx="3">
                  <c:v>lncRNA transcript</c:v>
                </c:pt>
                <c:pt idx="4">
                  <c:v>3' UTR region</c:v>
                </c:pt>
                <c:pt idx="5">
                  <c:v>miRNA transcript</c:v>
                </c:pt>
              </c:strCache>
            </c:strRef>
          </c:cat>
          <c:val>
            <c:numRef>
              <c:f>'junction ontology - transcripts'!$U$4:$U$9</c:f>
              <c:numCache>
                <c:formatCode>General</c:formatCode>
                <c:ptCount val="6"/>
                <c:pt idx="0">
                  <c:v>72.645914396887207</c:v>
                </c:pt>
                <c:pt idx="1">
                  <c:v>64.630350194552506</c:v>
                </c:pt>
                <c:pt idx="2">
                  <c:v>31.050583657587499</c:v>
                </c:pt>
                <c:pt idx="3">
                  <c:v>30.544747081712099</c:v>
                </c:pt>
                <c:pt idx="4">
                  <c:v>21.245136186770399</c:v>
                </c:pt>
                <c:pt idx="5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5B7-48EF-B3A3-7E04323A882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90727456"/>
        <c:axId val="397535744"/>
      </c:barChart>
      <c:catAx>
        <c:axId val="3907274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97535744"/>
        <c:crosses val="autoZero"/>
        <c:auto val="1"/>
        <c:lblAlgn val="ctr"/>
        <c:lblOffset val="100"/>
        <c:noMultiLvlLbl val="0"/>
      </c:catAx>
      <c:valAx>
        <c:axId val="397535744"/>
        <c:scaling>
          <c:orientation val="minMax"/>
          <c:max val="1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9072745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900"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08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Differential Junction Overlap with reference - protein level (PSI-Sigma)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8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C00000"/>
            </a:solidFill>
            <a:ln>
              <a:noFill/>
            </a:ln>
            <a:effectLst/>
          </c:spPr>
          <c:invertIfNegative val="0"/>
          <c:cat>
            <c:strRef>
              <c:f>'junction ontology - transcripts'!$T$18:$T$23</c:f>
              <c:strCache>
                <c:ptCount val="6"/>
                <c:pt idx="0">
                  <c:v>Interpro domain</c:v>
                </c:pt>
                <c:pt idx="1">
                  <c:v>Low complexity region</c:v>
                </c:pt>
                <c:pt idx="2">
                  <c:v>Disordered region</c:v>
                </c:pt>
                <c:pt idx="3">
                  <c:v>Coiled-coiled domain</c:v>
                </c:pt>
                <c:pt idx="4">
                  <c:v>tmhmm domain</c:v>
                </c:pt>
                <c:pt idx="5">
                  <c:v>signalp domain</c:v>
                </c:pt>
              </c:strCache>
            </c:strRef>
          </c:cat>
          <c:val>
            <c:numRef>
              <c:f>'junction ontology - transcripts'!$U$18:$U$23</c:f>
              <c:numCache>
                <c:formatCode>General</c:formatCode>
                <c:ptCount val="6"/>
                <c:pt idx="0">
                  <c:v>89.281364190012198</c:v>
                </c:pt>
                <c:pt idx="1">
                  <c:v>49.939098660170501</c:v>
                </c:pt>
                <c:pt idx="2">
                  <c:v>39.342265529841697</c:v>
                </c:pt>
                <c:pt idx="3">
                  <c:v>16.199756394640701</c:v>
                </c:pt>
                <c:pt idx="4">
                  <c:v>11.5712545676005</c:v>
                </c:pt>
                <c:pt idx="5">
                  <c:v>1.4616321559074299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F47-4B91-A7B4-9D51691FA7D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86632688"/>
        <c:axId val="304163888"/>
      </c:barChart>
      <c:catAx>
        <c:axId val="3866326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04163888"/>
        <c:crosses val="autoZero"/>
        <c:auto val="1"/>
        <c:lblAlgn val="ctr"/>
        <c:lblOffset val="100"/>
        <c:noMultiLvlLbl val="0"/>
      </c:catAx>
      <c:valAx>
        <c:axId val="3041638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8663268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900"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Differential </a:t>
            </a:r>
            <a:r>
              <a:rPr lang="en-US" sz="1400" b="0" i="0" u="none" strike="noStrike" baseline="0">
                <a:effectLst/>
              </a:rPr>
              <a:t>Region</a:t>
            </a:r>
            <a:r>
              <a:rPr lang="en-US" baseline="0"/>
              <a:t> Overlap with reference - transcript level (JUM)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1419033455074469"/>
          <c:y val="0.19949074074074077"/>
          <c:w val="0.86360314127736637"/>
          <c:h val="0.64225320793234175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rgbClr val="7030A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'junction ontology - transcripts'!$A$4:$A$9</c:f>
              <c:strCache>
                <c:ptCount val="6"/>
                <c:pt idx="0">
                  <c:v>Protein coding transcript</c:v>
                </c:pt>
                <c:pt idx="1">
                  <c:v>CDS region</c:v>
                </c:pt>
                <c:pt idx="2">
                  <c:v>5' UTR region</c:v>
                </c:pt>
                <c:pt idx="3">
                  <c:v>lncRNA transcript</c:v>
                </c:pt>
                <c:pt idx="4">
                  <c:v>3' UTR region</c:v>
                </c:pt>
                <c:pt idx="5">
                  <c:v>miRNA transcript</c:v>
                </c:pt>
              </c:strCache>
            </c:strRef>
          </c:cat>
          <c:val>
            <c:numRef>
              <c:f>'junction ontology - transcripts'!$C$4:$C$9</c:f>
              <c:numCache>
                <c:formatCode>0.0</c:formatCode>
                <c:ptCount val="6"/>
                <c:pt idx="0">
                  <c:v>100</c:v>
                </c:pt>
                <c:pt idx="1">
                  <c:v>81.993569131832757</c:v>
                </c:pt>
                <c:pt idx="2">
                  <c:v>55.305466237942106</c:v>
                </c:pt>
                <c:pt idx="3">
                  <c:v>47.26688102893889</c:v>
                </c:pt>
                <c:pt idx="4">
                  <c:v>38.906752411575575</c:v>
                </c:pt>
                <c:pt idx="5" formatCode="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EEE-4C65-BD34-642FF735766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82778240"/>
        <c:axId val="107779296"/>
      </c:barChart>
      <c:catAx>
        <c:axId val="1827782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7779296"/>
        <c:crosses val="autoZero"/>
        <c:auto val="1"/>
        <c:lblAlgn val="ctr"/>
        <c:lblOffset val="100"/>
        <c:noMultiLvlLbl val="0"/>
      </c:catAx>
      <c:valAx>
        <c:axId val="107779296"/>
        <c:scaling>
          <c:orientation val="minMax"/>
          <c:max val="1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Percentage of protein coding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277824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Differential Exon Overlap with reference - transcript level (PSI-Sigma)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1419031639920553"/>
          <c:y val="0.20412037037037037"/>
          <c:w val="0.86360316295882411"/>
          <c:h val="0.63762357830271221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rgbClr val="C0000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'junction ontology - transcripts'!$T$4:$T$9</c:f>
              <c:strCache>
                <c:ptCount val="6"/>
                <c:pt idx="0">
                  <c:v>Protein coding transcript</c:v>
                </c:pt>
                <c:pt idx="1">
                  <c:v>CDS region</c:v>
                </c:pt>
                <c:pt idx="2">
                  <c:v>5' UTR region</c:v>
                </c:pt>
                <c:pt idx="3">
                  <c:v>lncRNA transcript</c:v>
                </c:pt>
                <c:pt idx="4">
                  <c:v>3' UTR region</c:v>
                </c:pt>
                <c:pt idx="5">
                  <c:v>miRNA transcript</c:v>
                </c:pt>
              </c:strCache>
            </c:strRef>
          </c:cat>
          <c:val>
            <c:numRef>
              <c:f>'junction ontology - transcripts'!$V$4:$V$9</c:f>
              <c:numCache>
                <c:formatCode>0.0</c:formatCode>
                <c:ptCount val="6"/>
                <c:pt idx="0">
                  <c:v>100</c:v>
                </c:pt>
                <c:pt idx="1">
                  <c:v>88.966256025709598</c:v>
                </c:pt>
                <c:pt idx="2">
                  <c:v>42.742367434386622</c:v>
                </c:pt>
                <c:pt idx="3">
                  <c:v>42.046063202999484</c:v>
                </c:pt>
                <c:pt idx="4">
                  <c:v>29.24477771826454</c:v>
                </c:pt>
                <c:pt idx="5" formatCode="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F0F-4A65-ACD7-61AA12CBAFB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90727456"/>
        <c:axId val="397535744"/>
      </c:barChart>
      <c:catAx>
        <c:axId val="3907274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97535744"/>
        <c:crosses val="autoZero"/>
        <c:auto val="1"/>
        <c:lblAlgn val="ctr"/>
        <c:lblOffset val="100"/>
        <c:noMultiLvlLbl val="0"/>
      </c:catAx>
      <c:valAx>
        <c:axId val="397535744"/>
        <c:scaling>
          <c:orientation val="minMax"/>
          <c:max val="1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Percentage of protein coding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9072745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Total</a:t>
            </a:r>
            <a:r>
              <a:rPr lang="en-US" baseline="0" dirty="0"/>
              <a:t> nucleotides in annotated genome (</a:t>
            </a:r>
            <a:r>
              <a:rPr lang="en-US" baseline="0" dirty="0" err="1"/>
              <a:t>Ensembl</a:t>
            </a:r>
            <a:r>
              <a:rPr lang="en-US" baseline="0" dirty="0"/>
              <a:t> 38 v98) lying in regions </a:t>
            </a:r>
            <a:r>
              <a:rPr lang="en-US" sz="1400" b="0" i="0" u="none" strike="noStrike" baseline="0" dirty="0">
                <a:effectLst/>
              </a:rPr>
              <a:t>tested </a:t>
            </a:r>
            <a:r>
              <a:rPr lang="en-US" baseline="0" dirty="0"/>
              <a:t> (</a:t>
            </a:r>
            <a:r>
              <a:rPr lang="en-US" baseline="0" dirty="0" err="1"/>
              <a:t>normalised</a:t>
            </a:r>
            <a:r>
              <a:rPr lang="en-US" baseline="0" dirty="0"/>
              <a:t> to protein-coding)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3676252630817426"/>
          <c:y val="0.15822780264183434"/>
          <c:w val="0.83664134926308553"/>
          <c:h val="0.75749750793239423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chemeClr val="bg1">
                <a:lumMod val="7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'junction ontology - transcripts'!$Z$4:$Z$9</c:f>
              <c:strCache>
                <c:ptCount val="6"/>
                <c:pt idx="0">
                  <c:v>Protein coding transcript</c:v>
                </c:pt>
                <c:pt idx="1">
                  <c:v>CDS region</c:v>
                </c:pt>
                <c:pt idx="2">
                  <c:v>lncRNA transcript</c:v>
                </c:pt>
                <c:pt idx="3">
                  <c:v>3' UTR region</c:v>
                </c:pt>
                <c:pt idx="4">
                  <c:v>5' UTR region</c:v>
                </c:pt>
                <c:pt idx="5">
                  <c:v>miRNA transcript</c:v>
                </c:pt>
              </c:strCache>
            </c:strRef>
          </c:cat>
          <c:val>
            <c:numRef>
              <c:f>'junction ontology - transcripts'!$AB$4:$AB$9</c:f>
              <c:numCache>
                <c:formatCode>0.0</c:formatCode>
                <c:ptCount val="6"/>
                <c:pt idx="0">
                  <c:v>100</c:v>
                </c:pt>
                <c:pt idx="1">
                  <c:v>59.34124495429112</c:v>
                </c:pt>
                <c:pt idx="2">
                  <c:v>45.000398971223866</c:v>
                </c:pt>
                <c:pt idx="3">
                  <c:v>44.552697023884832</c:v>
                </c:pt>
                <c:pt idx="4">
                  <c:v>4.8521876771249248</c:v>
                </c:pt>
                <c:pt idx="5">
                  <c:v>8.0040301737834788E-2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C2E-4294-92B3-BBB3DFD18DA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93860800"/>
        <c:axId val="172485712"/>
      </c:barChart>
      <c:catAx>
        <c:axId val="3938608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2485712"/>
        <c:crosses val="autoZero"/>
        <c:auto val="1"/>
        <c:lblAlgn val="ctr"/>
        <c:lblOffset val="100"/>
        <c:noMultiLvlLbl val="0"/>
      </c:catAx>
      <c:valAx>
        <c:axId val="172485712"/>
        <c:scaling>
          <c:orientation val="minMax"/>
          <c:max val="1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Percentage of protein</a:t>
                </a:r>
                <a:r>
                  <a:rPr lang="en-US" baseline="0"/>
                  <a:t> coding</a:t>
                </a:r>
                <a:endParaRPr 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9386080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08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Agreement of flagged NMD transcripts with reference annotation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8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1"/>
          <c:order val="1"/>
          <c:tx>
            <c:strRef>
              <c:f>'NMD min exon sweep'!$A$10</c:f>
              <c:strCache>
                <c:ptCount val="1"/>
                <c:pt idx="0">
                  <c:v>number of NMD in common with reference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'NMD min exon sweep'!$B$8:$E$8</c:f>
              <c:numCache>
                <c:formatCode>General</c:formatCode>
                <c:ptCount val="4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5</c:v>
                </c:pt>
              </c:numCache>
            </c:numRef>
          </c:cat>
          <c:val>
            <c:numRef>
              <c:f>'NMD min exon sweep'!$B$10:$E$10</c:f>
              <c:numCache>
                <c:formatCode>General</c:formatCode>
                <c:ptCount val="4"/>
                <c:pt idx="0">
                  <c:v>2364</c:v>
                </c:pt>
                <c:pt idx="1">
                  <c:v>2308</c:v>
                </c:pt>
                <c:pt idx="2">
                  <c:v>2115</c:v>
                </c:pt>
                <c:pt idx="3">
                  <c:v>1680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EB9-494E-9882-3CD9AE61FC03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1177955503"/>
        <c:axId val="1054535551"/>
      </c:lineChart>
      <c:lineChart>
        <c:grouping val="standard"/>
        <c:varyColors val="0"/>
        <c:ser>
          <c:idx val="0"/>
          <c:order val="0"/>
          <c:tx>
            <c:strRef>
              <c:f>'NMD min exon sweep'!$A$9</c:f>
              <c:strCache>
                <c:ptCount val="1"/>
                <c:pt idx="0">
                  <c:v>percent transcripts flagged as NMD (%)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Lbl>
              <c:idx val="1"/>
              <c:layout>
                <c:manualLayout>
                  <c:x val="-3.5721914641008378E-3"/>
                  <c:y val="-6.381192275398824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4EB9-494E-9882-3CD9AE61FC0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accent1"/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'NMD min exon sweep'!$B$8:$E$8</c:f>
              <c:numCache>
                <c:formatCode>General</c:formatCode>
                <c:ptCount val="4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5</c:v>
                </c:pt>
              </c:numCache>
            </c:numRef>
          </c:cat>
          <c:val>
            <c:numRef>
              <c:f>'NMD min exon sweep'!$B$9:$E$9</c:f>
              <c:numCache>
                <c:formatCode>General</c:formatCode>
                <c:ptCount val="4"/>
                <c:pt idx="0">
                  <c:v>10.75</c:v>
                </c:pt>
                <c:pt idx="1">
                  <c:v>7.71</c:v>
                </c:pt>
                <c:pt idx="2">
                  <c:v>5.32</c:v>
                </c:pt>
                <c:pt idx="3">
                  <c:v>3.34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4EB9-494E-9882-3CD9AE61FC03}"/>
            </c:ext>
          </c:extLst>
        </c:ser>
        <c:ser>
          <c:idx val="2"/>
          <c:order val="2"/>
          <c:tx>
            <c:strRef>
              <c:f>'NMD min exon sweep'!$A$11</c:f>
              <c:strCache>
                <c:ptCount val="1"/>
                <c:pt idx="0">
                  <c:v>jaccard similarity (%)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dLbls>
            <c:dLbl>
              <c:idx val="1"/>
              <c:layout>
                <c:manualLayout>
                  <c:x val="1.2667583278647476E-2"/>
                  <c:y val="6.7170445004198151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4EB9-494E-9882-3CD9AE61FC03}"/>
                </c:ext>
              </c:extLst>
            </c:dLbl>
            <c:dLbl>
              <c:idx val="2"/>
              <c:layout>
                <c:manualLayout>
                  <c:x val="-1.8109788668748009E-3"/>
                  <c:y val="-4.030226700251895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4EB9-494E-9882-3CD9AE61FC0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'NMD min exon sweep'!$B$8:$E$8</c:f>
              <c:numCache>
                <c:formatCode>General</c:formatCode>
                <c:ptCount val="4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5</c:v>
                </c:pt>
              </c:numCache>
            </c:numRef>
          </c:cat>
          <c:val>
            <c:numRef>
              <c:f>'NMD min exon sweep'!$B$11:$E$11</c:f>
              <c:numCache>
                <c:formatCode>General</c:formatCode>
                <c:ptCount val="4"/>
                <c:pt idx="0">
                  <c:v>6.24</c:v>
                </c:pt>
                <c:pt idx="1">
                  <c:v>7.44</c:v>
                </c:pt>
                <c:pt idx="2">
                  <c:v>8.1999999999999993</c:v>
                </c:pt>
                <c:pt idx="3">
                  <c:v>7.74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4EB9-494E-9882-3CD9AE61FC03}"/>
            </c:ext>
          </c:extLst>
        </c:ser>
        <c:ser>
          <c:idx val="3"/>
          <c:order val="3"/>
          <c:tx>
            <c:strRef>
              <c:f>'NMD min exon sweep'!$A$12</c:f>
              <c:strCache>
                <c:ptCount val="1"/>
                <c:pt idx="0">
                  <c:v>percent of flagged transcripts which are protein_coding (%)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dLbls>
            <c:dLbl>
              <c:idx val="2"/>
              <c:layout>
                <c:manualLayout>
                  <c:x val="1.8109788668746682E-3"/>
                  <c:y val="5.0377833753148617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4EB9-494E-9882-3CD9AE61FC0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rgbClr val="FFC000"/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'NMD min exon sweep'!$B$8:$E$8</c:f>
              <c:numCache>
                <c:formatCode>General</c:formatCode>
                <c:ptCount val="4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5</c:v>
                </c:pt>
              </c:numCache>
            </c:numRef>
          </c:cat>
          <c:val>
            <c:numRef>
              <c:f>'NMD min exon sweep'!$B$12:$E$12</c:f>
              <c:numCache>
                <c:formatCode>General</c:formatCode>
                <c:ptCount val="4"/>
                <c:pt idx="0">
                  <c:v>9.7200000000000006</c:v>
                </c:pt>
                <c:pt idx="1">
                  <c:v>9.65</c:v>
                </c:pt>
                <c:pt idx="2">
                  <c:v>8.08</c:v>
                </c:pt>
                <c:pt idx="3">
                  <c:v>6.16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4EB9-494E-9882-3CD9AE61FC03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1165350911"/>
        <c:axId val="1061912223"/>
      </c:lineChart>
      <c:catAx>
        <c:axId val="1177955503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Minimum exons per transcript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54535551"/>
        <c:crosses val="autoZero"/>
        <c:auto val="1"/>
        <c:lblAlgn val="ctr"/>
        <c:lblOffset val="100"/>
        <c:noMultiLvlLbl val="0"/>
      </c:catAx>
      <c:valAx>
        <c:axId val="105453555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Number of NMD transcripts in common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77955503"/>
        <c:crosses val="autoZero"/>
        <c:crossBetween val="between"/>
      </c:valAx>
      <c:valAx>
        <c:axId val="1061912223"/>
        <c:scaling>
          <c:orientation val="minMax"/>
          <c:min val="2"/>
        </c:scaling>
        <c:delete val="0"/>
        <c:axPos val="r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Percentages (%)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65350911"/>
        <c:crosses val="max"/>
        <c:crossBetween val="between"/>
      </c:valAx>
      <c:catAx>
        <c:axId val="1165350911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061912223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900"/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08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Agreement of flagged NMD transcripts with reference annotation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8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1"/>
          <c:order val="1"/>
          <c:tx>
            <c:strRef>
              <c:f>'NMD min exon sweep'!$A$10</c:f>
              <c:strCache>
                <c:ptCount val="1"/>
                <c:pt idx="0">
                  <c:v>number of NMD in common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'NMD min exon sweep'!$B$8:$E$8</c:f>
              <c:numCache>
                <c:formatCode>General</c:formatCode>
                <c:ptCount val="4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5</c:v>
                </c:pt>
              </c:numCache>
            </c:numRef>
          </c:cat>
          <c:val>
            <c:numRef>
              <c:f>'NMD min exon sweep'!$B$10:$E$10</c:f>
              <c:numCache>
                <c:formatCode>General</c:formatCode>
                <c:ptCount val="4"/>
                <c:pt idx="0">
                  <c:v>2364</c:v>
                </c:pt>
                <c:pt idx="1">
                  <c:v>2308</c:v>
                </c:pt>
                <c:pt idx="2">
                  <c:v>2115</c:v>
                </c:pt>
                <c:pt idx="3">
                  <c:v>1680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EB9-494E-9882-3CD9AE61FC03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1177955503"/>
        <c:axId val="1054535551"/>
      </c:lineChart>
      <c:lineChart>
        <c:grouping val="standard"/>
        <c:varyColors val="0"/>
        <c:ser>
          <c:idx val="0"/>
          <c:order val="0"/>
          <c:tx>
            <c:strRef>
              <c:f>'NMD min exon sweep'!$A$9</c:f>
              <c:strCache>
                <c:ptCount val="1"/>
                <c:pt idx="0">
                  <c:v>percent transcripts flagged as NMD (%)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Lbl>
              <c:idx val="1"/>
              <c:layout>
                <c:manualLayout>
                  <c:x val="-3.5721914641008378E-3"/>
                  <c:y val="-6.381192275398824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4EB9-494E-9882-3CD9AE61FC0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accent1"/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'NMD min exon sweep'!$B$8:$E$8</c:f>
              <c:numCache>
                <c:formatCode>General</c:formatCode>
                <c:ptCount val="4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5</c:v>
                </c:pt>
              </c:numCache>
            </c:numRef>
          </c:cat>
          <c:val>
            <c:numRef>
              <c:f>'NMD min exon sweep'!$B$9:$E$9</c:f>
              <c:numCache>
                <c:formatCode>General</c:formatCode>
                <c:ptCount val="4"/>
                <c:pt idx="0">
                  <c:v>10.75</c:v>
                </c:pt>
                <c:pt idx="1">
                  <c:v>7.71</c:v>
                </c:pt>
                <c:pt idx="2">
                  <c:v>5.32</c:v>
                </c:pt>
                <c:pt idx="3">
                  <c:v>3.34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4EB9-494E-9882-3CD9AE61FC03}"/>
            </c:ext>
          </c:extLst>
        </c:ser>
        <c:ser>
          <c:idx val="2"/>
          <c:order val="2"/>
          <c:tx>
            <c:strRef>
              <c:f>'NMD min exon sweep'!$A$11</c:f>
              <c:strCache>
                <c:ptCount val="1"/>
                <c:pt idx="0">
                  <c:v>jaccard similarity (%)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dLbls>
            <c:dLbl>
              <c:idx val="1"/>
              <c:layout>
                <c:manualLayout>
                  <c:x val="1.2667583278647476E-2"/>
                  <c:y val="6.7170445004198151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4EB9-494E-9882-3CD9AE61FC03}"/>
                </c:ext>
              </c:extLst>
            </c:dLbl>
            <c:dLbl>
              <c:idx val="2"/>
              <c:layout>
                <c:manualLayout>
                  <c:x val="-1.8109788668748009E-3"/>
                  <c:y val="-4.030226700251895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4EB9-494E-9882-3CD9AE61FC0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'NMD min exon sweep'!$B$8:$E$8</c:f>
              <c:numCache>
                <c:formatCode>General</c:formatCode>
                <c:ptCount val="4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5</c:v>
                </c:pt>
              </c:numCache>
            </c:numRef>
          </c:cat>
          <c:val>
            <c:numRef>
              <c:f>'NMD min exon sweep'!$B$11:$E$11</c:f>
              <c:numCache>
                <c:formatCode>General</c:formatCode>
                <c:ptCount val="4"/>
                <c:pt idx="0">
                  <c:v>6.24</c:v>
                </c:pt>
                <c:pt idx="1">
                  <c:v>7.44</c:v>
                </c:pt>
                <c:pt idx="2">
                  <c:v>8.1999999999999993</c:v>
                </c:pt>
                <c:pt idx="3">
                  <c:v>7.74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4EB9-494E-9882-3CD9AE61FC03}"/>
            </c:ext>
          </c:extLst>
        </c:ser>
        <c:ser>
          <c:idx val="3"/>
          <c:order val="3"/>
          <c:tx>
            <c:strRef>
              <c:f>'NMD min exon sweep'!$A$12</c:f>
              <c:strCache>
                <c:ptCount val="1"/>
                <c:pt idx="0">
                  <c:v>percent of flagged transcripts which are protein_coding (%)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dLbls>
            <c:dLbl>
              <c:idx val="2"/>
              <c:layout>
                <c:manualLayout>
                  <c:x val="1.8109788668746682E-3"/>
                  <c:y val="5.0377833753148617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4EB9-494E-9882-3CD9AE61FC0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rgbClr val="FFC000"/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'NMD min exon sweep'!$B$8:$E$8</c:f>
              <c:numCache>
                <c:formatCode>General</c:formatCode>
                <c:ptCount val="4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5</c:v>
                </c:pt>
              </c:numCache>
            </c:numRef>
          </c:cat>
          <c:val>
            <c:numRef>
              <c:f>'NMD min exon sweep'!$B$12:$E$12</c:f>
              <c:numCache>
                <c:formatCode>General</c:formatCode>
                <c:ptCount val="4"/>
                <c:pt idx="0">
                  <c:v>9.7200000000000006</c:v>
                </c:pt>
                <c:pt idx="1">
                  <c:v>9.65</c:v>
                </c:pt>
                <c:pt idx="2">
                  <c:v>8.08</c:v>
                </c:pt>
                <c:pt idx="3">
                  <c:v>6.16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4EB9-494E-9882-3CD9AE61FC03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1165350911"/>
        <c:axId val="1061912223"/>
      </c:lineChart>
      <c:catAx>
        <c:axId val="1177955503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Minimum exons per transcript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54535551"/>
        <c:crosses val="autoZero"/>
        <c:auto val="1"/>
        <c:lblAlgn val="ctr"/>
        <c:lblOffset val="100"/>
        <c:noMultiLvlLbl val="0"/>
      </c:catAx>
      <c:valAx>
        <c:axId val="105453555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Number of NMD transcripts in common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77955503"/>
        <c:crosses val="autoZero"/>
        <c:crossBetween val="between"/>
      </c:valAx>
      <c:valAx>
        <c:axId val="1061912223"/>
        <c:scaling>
          <c:orientation val="minMax"/>
          <c:min val="2"/>
        </c:scaling>
        <c:delete val="0"/>
        <c:axPos val="r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Percentages (%)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65350911"/>
        <c:crosses val="max"/>
        <c:crossBetween val="between"/>
      </c:valAx>
      <c:catAx>
        <c:axId val="1165350911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061912223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900"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E4BBDA6-8AE9-4340-BF9B-F7B0F51183F2}" type="doc">
      <dgm:prSet loTypeId="urn:microsoft.com/office/officeart/2005/8/layout/orgChart1" loCatId="hierarchy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474B8AF9-DCDE-4176-ABE2-D82393E4FF82}">
      <dgm:prSet phldrT="[Text]"/>
      <dgm:spPr>
        <a:solidFill>
          <a:srgbClr val="505660"/>
        </a:solidFill>
      </dgm:spPr>
      <dgm:t>
        <a:bodyPr/>
        <a:lstStyle/>
        <a:p>
          <a:r>
            <a:rPr lang="en-US" dirty="0"/>
            <a:t>All reference transcripts</a:t>
          </a:r>
        </a:p>
      </dgm:t>
    </dgm:pt>
    <dgm:pt modelId="{54795D3B-D624-473E-AE91-E7951935E2E7}" type="parTrans" cxnId="{231D6192-5DA2-4457-93C3-41D620ED812F}">
      <dgm:prSet/>
      <dgm:spPr/>
      <dgm:t>
        <a:bodyPr/>
        <a:lstStyle/>
        <a:p>
          <a:endParaRPr lang="en-US"/>
        </a:p>
      </dgm:t>
    </dgm:pt>
    <dgm:pt modelId="{FBA9662B-9955-426A-9DBF-C99D7B114F4A}" type="sibTrans" cxnId="{231D6192-5DA2-4457-93C3-41D620ED812F}">
      <dgm:prSet/>
      <dgm:spPr/>
      <dgm:t>
        <a:bodyPr/>
        <a:lstStyle/>
        <a:p>
          <a:endParaRPr lang="en-US"/>
        </a:p>
      </dgm:t>
    </dgm:pt>
    <dgm:pt modelId="{BD0AD44A-5507-4658-9CD3-AC177A9B5021}">
      <dgm:prSet phldrT="[Text]"/>
      <dgm:spPr>
        <a:solidFill>
          <a:srgbClr val="505660"/>
        </a:solidFill>
      </dgm:spPr>
      <dgm:t>
        <a:bodyPr/>
        <a:lstStyle/>
        <a:p>
          <a:r>
            <a:rPr lang="en-US" dirty="0"/>
            <a:t>Flagged as NMD</a:t>
          </a:r>
        </a:p>
      </dgm:t>
    </dgm:pt>
    <dgm:pt modelId="{98C914AF-49CA-471A-B44C-A7E32546A3EB}" type="parTrans" cxnId="{1FC697ED-8B33-4348-9097-30322E207C65}">
      <dgm:prSet/>
      <dgm:spPr/>
      <dgm:t>
        <a:bodyPr/>
        <a:lstStyle/>
        <a:p>
          <a:endParaRPr lang="en-US"/>
        </a:p>
      </dgm:t>
    </dgm:pt>
    <dgm:pt modelId="{0F5C8271-F7F1-45A9-BF23-60635D945EF2}" type="sibTrans" cxnId="{1FC697ED-8B33-4348-9097-30322E207C65}">
      <dgm:prSet/>
      <dgm:spPr/>
      <dgm:t>
        <a:bodyPr/>
        <a:lstStyle/>
        <a:p>
          <a:endParaRPr lang="en-US"/>
        </a:p>
      </dgm:t>
    </dgm:pt>
    <dgm:pt modelId="{88B61ED9-DC41-45A6-ABB4-F3C2C4FE1510}">
      <dgm:prSet phldrT="[Text]"/>
      <dgm:spPr>
        <a:solidFill>
          <a:srgbClr val="505660"/>
        </a:solidFill>
      </dgm:spPr>
      <dgm:t>
        <a:bodyPr/>
        <a:lstStyle/>
        <a:p>
          <a:r>
            <a:rPr lang="en-US" dirty="0"/>
            <a:t>Not flagged</a:t>
          </a:r>
        </a:p>
      </dgm:t>
    </dgm:pt>
    <dgm:pt modelId="{4342A4DD-A74D-45D6-B973-09A5D00402CE}" type="parTrans" cxnId="{F2734332-5E70-4D4A-88F2-0E50FF28B75D}">
      <dgm:prSet/>
      <dgm:spPr/>
      <dgm:t>
        <a:bodyPr/>
        <a:lstStyle/>
        <a:p>
          <a:endParaRPr lang="en-US"/>
        </a:p>
      </dgm:t>
    </dgm:pt>
    <dgm:pt modelId="{446E62E3-F133-4D42-B7D7-4EDDFE1743DD}" type="sibTrans" cxnId="{F2734332-5E70-4D4A-88F2-0E50FF28B75D}">
      <dgm:prSet/>
      <dgm:spPr/>
      <dgm:t>
        <a:bodyPr/>
        <a:lstStyle/>
        <a:p>
          <a:endParaRPr lang="en-US"/>
        </a:p>
      </dgm:t>
    </dgm:pt>
    <dgm:pt modelId="{55D22610-D775-469A-8985-8E56D622153A}">
      <dgm:prSet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n-US" dirty="0"/>
            <a:t>Actually not subject to NMD</a:t>
          </a:r>
        </a:p>
      </dgm:t>
    </dgm:pt>
    <dgm:pt modelId="{EC76B188-64C3-4E5E-A165-1B0AAD4AF475}" type="parTrans" cxnId="{DF74357F-912D-4D16-8A76-9CC1FB102964}">
      <dgm:prSet/>
      <dgm:spPr/>
      <dgm:t>
        <a:bodyPr/>
        <a:lstStyle/>
        <a:p>
          <a:endParaRPr lang="en-US"/>
        </a:p>
      </dgm:t>
    </dgm:pt>
    <dgm:pt modelId="{C433D392-D6E6-435B-B06A-C3C3EEAEDEA9}" type="sibTrans" cxnId="{DF74357F-912D-4D16-8A76-9CC1FB102964}">
      <dgm:prSet/>
      <dgm:spPr/>
      <dgm:t>
        <a:bodyPr/>
        <a:lstStyle/>
        <a:p>
          <a:endParaRPr lang="en-US"/>
        </a:p>
      </dgm:t>
    </dgm:pt>
    <dgm:pt modelId="{C7A755DE-6281-4270-948F-1160F97F65DD}">
      <dgm:prSet/>
      <dgm:spPr>
        <a:solidFill>
          <a:srgbClr val="FF0000"/>
        </a:solidFill>
      </dgm:spPr>
      <dgm:t>
        <a:bodyPr/>
        <a:lstStyle/>
        <a:p>
          <a:r>
            <a:rPr lang="en-US" dirty="0"/>
            <a:t>Subject to NMD but doesn’t obey 51nt rule</a:t>
          </a:r>
        </a:p>
      </dgm:t>
    </dgm:pt>
    <dgm:pt modelId="{D406B925-6D46-4B83-B769-5C7B60D8FF61}" type="parTrans" cxnId="{056329D4-015C-4703-9C56-B49D96B4C90B}">
      <dgm:prSet/>
      <dgm:spPr/>
      <dgm:t>
        <a:bodyPr/>
        <a:lstStyle/>
        <a:p>
          <a:endParaRPr lang="en-US"/>
        </a:p>
      </dgm:t>
    </dgm:pt>
    <dgm:pt modelId="{6DAAF5F1-5C25-4D64-8E7A-8CDCEF60648E}" type="sibTrans" cxnId="{056329D4-015C-4703-9C56-B49D96B4C90B}">
      <dgm:prSet/>
      <dgm:spPr/>
      <dgm:t>
        <a:bodyPr/>
        <a:lstStyle/>
        <a:p>
          <a:endParaRPr lang="en-US"/>
        </a:p>
      </dgm:t>
    </dgm:pt>
    <dgm:pt modelId="{7B19975D-60DD-4CE2-B2AA-8FFDB48ABB7E}">
      <dgm:prSet phldrT="[Text]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n-US" dirty="0"/>
            <a:t>Actually NMD</a:t>
          </a:r>
        </a:p>
      </dgm:t>
    </dgm:pt>
    <dgm:pt modelId="{0BFAD210-1569-4F96-8E93-235938E0B7B1}" type="parTrans" cxnId="{7782C82B-2BD2-4534-9589-E0D32206D15F}">
      <dgm:prSet/>
      <dgm:spPr/>
      <dgm:t>
        <a:bodyPr/>
        <a:lstStyle/>
        <a:p>
          <a:endParaRPr lang="en-US"/>
        </a:p>
      </dgm:t>
    </dgm:pt>
    <dgm:pt modelId="{4C2B4B0B-3789-45B0-871F-E0929EC8CAE0}" type="sibTrans" cxnId="{7782C82B-2BD2-4534-9589-E0D32206D15F}">
      <dgm:prSet/>
      <dgm:spPr/>
      <dgm:t>
        <a:bodyPr/>
        <a:lstStyle/>
        <a:p>
          <a:endParaRPr lang="en-US"/>
        </a:p>
      </dgm:t>
    </dgm:pt>
    <dgm:pt modelId="{0A1E7B08-8DA9-470E-9E54-B72661C12452}">
      <dgm:prSet phldrT="[Text]"/>
      <dgm:spPr>
        <a:solidFill>
          <a:srgbClr val="FF0000"/>
        </a:solidFill>
      </dgm:spPr>
      <dgm:t>
        <a:bodyPr/>
        <a:lstStyle/>
        <a:p>
          <a:r>
            <a:rPr lang="en-US" dirty="0"/>
            <a:t>Not a real NMD target e.g. protein coding</a:t>
          </a:r>
        </a:p>
      </dgm:t>
    </dgm:pt>
    <dgm:pt modelId="{CBA7941B-47B6-4A9D-B1B5-4CC231BBB399}" type="parTrans" cxnId="{D9DF8681-7506-497E-8E84-24DDA4956536}">
      <dgm:prSet/>
      <dgm:spPr/>
      <dgm:t>
        <a:bodyPr/>
        <a:lstStyle/>
        <a:p>
          <a:endParaRPr lang="en-US"/>
        </a:p>
      </dgm:t>
    </dgm:pt>
    <dgm:pt modelId="{7052AA3D-AE8A-431E-A0CE-E0767897BFF8}" type="sibTrans" cxnId="{D9DF8681-7506-497E-8E84-24DDA4956536}">
      <dgm:prSet/>
      <dgm:spPr/>
      <dgm:t>
        <a:bodyPr/>
        <a:lstStyle/>
        <a:p>
          <a:endParaRPr lang="en-US"/>
        </a:p>
      </dgm:t>
    </dgm:pt>
    <dgm:pt modelId="{A2E5EBF8-42A9-46AF-809D-37B5BF18CAC0}">
      <dgm:prSet phldrT="[Text]" custT="1"/>
      <dgm:spPr>
        <a:noFill/>
      </dgm:spPr>
      <dgm:t>
        <a:bodyPr/>
        <a:lstStyle/>
        <a:p>
          <a:r>
            <a:rPr lang="en-US" sz="1050" dirty="0">
              <a:solidFill>
                <a:schemeClr val="tx1"/>
              </a:solidFill>
            </a:rPr>
            <a:t>Subset: annotated NMD</a:t>
          </a:r>
        </a:p>
      </dgm:t>
    </dgm:pt>
    <dgm:pt modelId="{E69EC98F-560A-416C-A5E0-6812018E1D08}" type="parTrans" cxnId="{474AFBAC-AD10-4DB5-9972-246C086B7DD4}">
      <dgm:prSet/>
      <dgm:spPr/>
      <dgm:t>
        <a:bodyPr/>
        <a:lstStyle/>
        <a:p>
          <a:endParaRPr lang="en-US"/>
        </a:p>
      </dgm:t>
    </dgm:pt>
    <dgm:pt modelId="{1A8300D8-1038-4173-AC85-DE8C5863FCB2}" type="sibTrans" cxnId="{474AFBAC-AD10-4DB5-9972-246C086B7DD4}">
      <dgm:prSet/>
      <dgm:spPr/>
      <dgm:t>
        <a:bodyPr/>
        <a:lstStyle/>
        <a:p>
          <a:endParaRPr lang="en-US"/>
        </a:p>
      </dgm:t>
    </dgm:pt>
    <dgm:pt modelId="{B367C213-EB92-44CD-8F94-50C144D8225A}" type="pres">
      <dgm:prSet presAssocID="{6E4BBDA6-8AE9-4340-BF9B-F7B0F51183F2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5A7EF10B-E9D1-49FB-A291-89A80EED40EB}" type="pres">
      <dgm:prSet presAssocID="{474B8AF9-DCDE-4176-ABE2-D82393E4FF82}" presName="hierRoot1" presStyleCnt="0">
        <dgm:presLayoutVars>
          <dgm:hierBranch val="init"/>
        </dgm:presLayoutVars>
      </dgm:prSet>
      <dgm:spPr/>
    </dgm:pt>
    <dgm:pt modelId="{C3C642E6-A5D5-422A-80AF-F67CBD4DD69A}" type="pres">
      <dgm:prSet presAssocID="{474B8AF9-DCDE-4176-ABE2-D82393E4FF82}" presName="rootComposite1" presStyleCnt="0"/>
      <dgm:spPr/>
    </dgm:pt>
    <dgm:pt modelId="{4D0D194B-DE64-4C04-ACAC-0898614D2A0D}" type="pres">
      <dgm:prSet presAssocID="{474B8AF9-DCDE-4176-ABE2-D82393E4FF82}" presName="rootText1" presStyleLbl="node0" presStyleIdx="0" presStyleCnt="1">
        <dgm:presLayoutVars>
          <dgm:chPref val="3"/>
        </dgm:presLayoutVars>
      </dgm:prSet>
      <dgm:spPr/>
    </dgm:pt>
    <dgm:pt modelId="{66D53069-2419-43FA-951B-5BB297451FCA}" type="pres">
      <dgm:prSet presAssocID="{474B8AF9-DCDE-4176-ABE2-D82393E4FF82}" presName="rootConnector1" presStyleLbl="node1" presStyleIdx="0" presStyleCnt="0"/>
      <dgm:spPr/>
    </dgm:pt>
    <dgm:pt modelId="{54E80628-538A-47F3-AB5F-629C178241E1}" type="pres">
      <dgm:prSet presAssocID="{474B8AF9-DCDE-4176-ABE2-D82393E4FF82}" presName="hierChild2" presStyleCnt="0"/>
      <dgm:spPr/>
    </dgm:pt>
    <dgm:pt modelId="{1EA76294-4B90-4A66-96A5-BC442D701DD2}" type="pres">
      <dgm:prSet presAssocID="{98C914AF-49CA-471A-B44C-A7E32546A3EB}" presName="Name37" presStyleLbl="parChTrans1D2" presStyleIdx="0" presStyleCnt="2"/>
      <dgm:spPr/>
    </dgm:pt>
    <dgm:pt modelId="{3ED1F400-005B-408E-8886-E30A38B80A65}" type="pres">
      <dgm:prSet presAssocID="{BD0AD44A-5507-4658-9CD3-AC177A9B5021}" presName="hierRoot2" presStyleCnt="0">
        <dgm:presLayoutVars>
          <dgm:hierBranch/>
        </dgm:presLayoutVars>
      </dgm:prSet>
      <dgm:spPr/>
    </dgm:pt>
    <dgm:pt modelId="{B828A39A-1DA5-47A0-B838-52C65B55768D}" type="pres">
      <dgm:prSet presAssocID="{BD0AD44A-5507-4658-9CD3-AC177A9B5021}" presName="rootComposite" presStyleCnt="0"/>
      <dgm:spPr/>
    </dgm:pt>
    <dgm:pt modelId="{23552529-DED6-4EFD-8983-2149BD46F0C6}" type="pres">
      <dgm:prSet presAssocID="{BD0AD44A-5507-4658-9CD3-AC177A9B5021}" presName="rootText" presStyleLbl="node2" presStyleIdx="0" presStyleCnt="2" custLinFactNeighborX="-1575" custLinFactNeighborY="1857">
        <dgm:presLayoutVars>
          <dgm:chPref val="3"/>
        </dgm:presLayoutVars>
      </dgm:prSet>
      <dgm:spPr/>
    </dgm:pt>
    <dgm:pt modelId="{DC7F86CE-AC5D-4A75-AD00-CA755E96C1A0}" type="pres">
      <dgm:prSet presAssocID="{BD0AD44A-5507-4658-9CD3-AC177A9B5021}" presName="rootConnector" presStyleLbl="node2" presStyleIdx="0" presStyleCnt="2"/>
      <dgm:spPr/>
    </dgm:pt>
    <dgm:pt modelId="{8D3337C0-BCBF-4EFF-90B7-C46E7935E30D}" type="pres">
      <dgm:prSet presAssocID="{BD0AD44A-5507-4658-9CD3-AC177A9B5021}" presName="hierChild4" presStyleCnt="0"/>
      <dgm:spPr/>
    </dgm:pt>
    <dgm:pt modelId="{AF27911E-3D06-44B9-97E6-1420473E5181}" type="pres">
      <dgm:prSet presAssocID="{0BFAD210-1569-4F96-8E93-235938E0B7B1}" presName="Name35" presStyleLbl="parChTrans1D3" presStyleIdx="0" presStyleCnt="4"/>
      <dgm:spPr/>
    </dgm:pt>
    <dgm:pt modelId="{3710D590-6EEA-4B8A-8AD4-D939136F23B1}" type="pres">
      <dgm:prSet presAssocID="{7B19975D-60DD-4CE2-B2AA-8FFDB48ABB7E}" presName="hierRoot2" presStyleCnt="0">
        <dgm:presLayoutVars>
          <dgm:hierBranch val="init"/>
        </dgm:presLayoutVars>
      </dgm:prSet>
      <dgm:spPr/>
    </dgm:pt>
    <dgm:pt modelId="{F9703C3B-AF62-491E-8D56-D3DA3EA7C089}" type="pres">
      <dgm:prSet presAssocID="{7B19975D-60DD-4CE2-B2AA-8FFDB48ABB7E}" presName="rootComposite" presStyleCnt="0"/>
      <dgm:spPr/>
    </dgm:pt>
    <dgm:pt modelId="{6A2A9167-AC97-4F97-86E3-ADCB64D06E7A}" type="pres">
      <dgm:prSet presAssocID="{7B19975D-60DD-4CE2-B2AA-8FFDB48ABB7E}" presName="rootText" presStyleLbl="node3" presStyleIdx="0" presStyleCnt="4">
        <dgm:presLayoutVars>
          <dgm:chPref val="3"/>
        </dgm:presLayoutVars>
      </dgm:prSet>
      <dgm:spPr/>
    </dgm:pt>
    <dgm:pt modelId="{AF26260F-0154-4DE3-BD15-A4674DA2B36E}" type="pres">
      <dgm:prSet presAssocID="{7B19975D-60DD-4CE2-B2AA-8FFDB48ABB7E}" presName="rootConnector" presStyleLbl="node3" presStyleIdx="0" presStyleCnt="4"/>
      <dgm:spPr/>
    </dgm:pt>
    <dgm:pt modelId="{7BE6000F-217E-41F6-88B6-0A4394FCC8FC}" type="pres">
      <dgm:prSet presAssocID="{7B19975D-60DD-4CE2-B2AA-8FFDB48ABB7E}" presName="hierChild4" presStyleCnt="0"/>
      <dgm:spPr/>
    </dgm:pt>
    <dgm:pt modelId="{6255CE96-8CB5-4849-A29B-4E26D94824CF}" type="pres">
      <dgm:prSet presAssocID="{E69EC98F-560A-416C-A5E0-6812018E1D08}" presName="Name37" presStyleLbl="parChTrans1D4" presStyleIdx="0" presStyleCnt="1"/>
      <dgm:spPr/>
    </dgm:pt>
    <dgm:pt modelId="{8C629001-93F3-407F-95CC-9C8EC44F671B}" type="pres">
      <dgm:prSet presAssocID="{A2E5EBF8-42A9-46AF-809D-37B5BF18CAC0}" presName="hierRoot2" presStyleCnt="0">
        <dgm:presLayoutVars>
          <dgm:hierBranch val="init"/>
        </dgm:presLayoutVars>
      </dgm:prSet>
      <dgm:spPr/>
    </dgm:pt>
    <dgm:pt modelId="{EBE041BE-3FE2-4494-8D7D-3FE72721AB3E}" type="pres">
      <dgm:prSet presAssocID="{A2E5EBF8-42A9-46AF-809D-37B5BF18CAC0}" presName="rootComposite" presStyleCnt="0"/>
      <dgm:spPr/>
    </dgm:pt>
    <dgm:pt modelId="{89E70765-CDB6-42E7-A6A2-3B1F0CBF8052}" type="pres">
      <dgm:prSet presAssocID="{A2E5EBF8-42A9-46AF-809D-37B5BF18CAC0}" presName="rootText" presStyleLbl="node4" presStyleIdx="0" presStyleCnt="1" custScaleX="52288" custLinFactNeighborX="-2482" custLinFactNeighborY="-20446">
        <dgm:presLayoutVars>
          <dgm:chPref val="3"/>
        </dgm:presLayoutVars>
      </dgm:prSet>
      <dgm:spPr/>
    </dgm:pt>
    <dgm:pt modelId="{94230530-253F-4E0D-9DC4-FFA5D50CECB9}" type="pres">
      <dgm:prSet presAssocID="{A2E5EBF8-42A9-46AF-809D-37B5BF18CAC0}" presName="rootConnector" presStyleLbl="node4" presStyleIdx="0" presStyleCnt="1"/>
      <dgm:spPr/>
    </dgm:pt>
    <dgm:pt modelId="{0E7725FC-0AAE-449B-85B0-C8BEDBB5BEA7}" type="pres">
      <dgm:prSet presAssocID="{A2E5EBF8-42A9-46AF-809D-37B5BF18CAC0}" presName="hierChild4" presStyleCnt="0"/>
      <dgm:spPr/>
    </dgm:pt>
    <dgm:pt modelId="{BE148E27-1F37-4A41-9C46-0C92295CFE41}" type="pres">
      <dgm:prSet presAssocID="{A2E5EBF8-42A9-46AF-809D-37B5BF18CAC0}" presName="hierChild5" presStyleCnt="0"/>
      <dgm:spPr/>
    </dgm:pt>
    <dgm:pt modelId="{9EEDC97C-BC1E-4FFF-BF72-E6A51586C06D}" type="pres">
      <dgm:prSet presAssocID="{7B19975D-60DD-4CE2-B2AA-8FFDB48ABB7E}" presName="hierChild5" presStyleCnt="0"/>
      <dgm:spPr/>
    </dgm:pt>
    <dgm:pt modelId="{79738795-527D-469B-B80D-E5C77B2C5B92}" type="pres">
      <dgm:prSet presAssocID="{CBA7941B-47B6-4A9D-B1B5-4CC231BBB399}" presName="Name35" presStyleLbl="parChTrans1D3" presStyleIdx="1" presStyleCnt="4"/>
      <dgm:spPr/>
    </dgm:pt>
    <dgm:pt modelId="{6617CE4C-6590-4041-A153-3221AA8C1720}" type="pres">
      <dgm:prSet presAssocID="{0A1E7B08-8DA9-470E-9E54-B72661C12452}" presName="hierRoot2" presStyleCnt="0">
        <dgm:presLayoutVars>
          <dgm:hierBranch val="init"/>
        </dgm:presLayoutVars>
      </dgm:prSet>
      <dgm:spPr/>
    </dgm:pt>
    <dgm:pt modelId="{3E0D9315-488C-48DE-9B26-CBDA5D2DC6F2}" type="pres">
      <dgm:prSet presAssocID="{0A1E7B08-8DA9-470E-9E54-B72661C12452}" presName="rootComposite" presStyleCnt="0"/>
      <dgm:spPr/>
    </dgm:pt>
    <dgm:pt modelId="{F4D32604-6CFC-44EC-90EC-73072F554C09}" type="pres">
      <dgm:prSet presAssocID="{0A1E7B08-8DA9-470E-9E54-B72661C12452}" presName="rootText" presStyleLbl="node3" presStyleIdx="1" presStyleCnt="4">
        <dgm:presLayoutVars>
          <dgm:chPref val="3"/>
        </dgm:presLayoutVars>
      </dgm:prSet>
      <dgm:spPr/>
    </dgm:pt>
    <dgm:pt modelId="{829CBD9B-62A1-4D52-AFE9-032C08C85645}" type="pres">
      <dgm:prSet presAssocID="{0A1E7B08-8DA9-470E-9E54-B72661C12452}" presName="rootConnector" presStyleLbl="node3" presStyleIdx="1" presStyleCnt="4"/>
      <dgm:spPr/>
    </dgm:pt>
    <dgm:pt modelId="{DA9750C6-6359-45A8-BE56-4B2B347DC41B}" type="pres">
      <dgm:prSet presAssocID="{0A1E7B08-8DA9-470E-9E54-B72661C12452}" presName="hierChild4" presStyleCnt="0"/>
      <dgm:spPr/>
    </dgm:pt>
    <dgm:pt modelId="{F29634B3-4108-4F68-9D0C-CF0F0CFD4E83}" type="pres">
      <dgm:prSet presAssocID="{0A1E7B08-8DA9-470E-9E54-B72661C12452}" presName="hierChild5" presStyleCnt="0"/>
      <dgm:spPr/>
    </dgm:pt>
    <dgm:pt modelId="{60D0CD96-DD0A-4735-8BBB-5B0CB0A02277}" type="pres">
      <dgm:prSet presAssocID="{BD0AD44A-5507-4658-9CD3-AC177A9B5021}" presName="hierChild5" presStyleCnt="0"/>
      <dgm:spPr/>
    </dgm:pt>
    <dgm:pt modelId="{49181A4F-9840-43E9-9215-0DDD79177E66}" type="pres">
      <dgm:prSet presAssocID="{4342A4DD-A74D-45D6-B973-09A5D00402CE}" presName="Name37" presStyleLbl="parChTrans1D2" presStyleIdx="1" presStyleCnt="2"/>
      <dgm:spPr/>
    </dgm:pt>
    <dgm:pt modelId="{5AAAC228-AF50-40E3-8342-F358A2E1FF6F}" type="pres">
      <dgm:prSet presAssocID="{88B61ED9-DC41-45A6-ABB4-F3C2C4FE1510}" presName="hierRoot2" presStyleCnt="0">
        <dgm:presLayoutVars>
          <dgm:hierBranch/>
        </dgm:presLayoutVars>
      </dgm:prSet>
      <dgm:spPr/>
    </dgm:pt>
    <dgm:pt modelId="{F6DAA6FD-7792-44ED-9BA4-6014BC9269A5}" type="pres">
      <dgm:prSet presAssocID="{88B61ED9-DC41-45A6-ABB4-F3C2C4FE1510}" presName="rootComposite" presStyleCnt="0"/>
      <dgm:spPr/>
    </dgm:pt>
    <dgm:pt modelId="{56D58D2B-9344-4FBF-A9BB-829780EFB819}" type="pres">
      <dgm:prSet presAssocID="{88B61ED9-DC41-45A6-ABB4-F3C2C4FE1510}" presName="rootText" presStyleLbl="node2" presStyleIdx="1" presStyleCnt="2">
        <dgm:presLayoutVars>
          <dgm:chPref val="3"/>
        </dgm:presLayoutVars>
      </dgm:prSet>
      <dgm:spPr/>
    </dgm:pt>
    <dgm:pt modelId="{94166D34-06F4-43B0-A5E3-E9F82FF1849E}" type="pres">
      <dgm:prSet presAssocID="{88B61ED9-DC41-45A6-ABB4-F3C2C4FE1510}" presName="rootConnector" presStyleLbl="node2" presStyleIdx="1" presStyleCnt="2"/>
      <dgm:spPr/>
    </dgm:pt>
    <dgm:pt modelId="{1B3A90B2-6DC9-4621-A8E6-0651E16ECE93}" type="pres">
      <dgm:prSet presAssocID="{88B61ED9-DC41-45A6-ABB4-F3C2C4FE1510}" presName="hierChild4" presStyleCnt="0"/>
      <dgm:spPr/>
    </dgm:pt>
    <dgm:pt modelId="{1590CF8B-CD13-4B37-8228-4F3F7F299BA5}" type="pres">
      <dgm:prSet presAssocID="{EC76B188-64C3-4E5E-A165-1B0AAD4AF475}" presName="Name35" presStyleLbl="parChTrans1D3" presStyleIdx="2" presStyleCnt="4"/>
      <dgm:spPr/>
    </dgm:pt>
    <dgm:pt modelId="{69398DFF-429B-465A-B5E0-D7F35D9FD69C}" type="pres">
      <dgm:prSet presAssocID="{55D22610-D775-469A-8985-8E56D622153A}" presName="hierRoot2" presStyleCnt="0">
        <dgm:presLayoutVars>
          <dgm:hierBranch val="hang"/>
        </dgm:presLayoutVars>
      </dgm:prSet>
      <dgm:spPr/>
    </dgm:pt>
    <dgm:pt modelId="{E4D611F2-FA89-41E1-82FD-F083EC943543}" type="pres">
      <dgm:prSet presAssocID="{55D22610-D775-469A-8985-8E56D622153A}" presName="rootComposite" presStyleCnt="0"/>
      <dgm:spPr/>
    </dgm:pt>
    <dgm:pt modelId="{5FB13113-7915-4EC9-BF04-ADADFBB14DB9}" type="pres">
      <dgm:prSet presAssocID="{55D22610-D775-469A-8985-8E56D622153A}" presName="rootText" presStyleLbl="node3" presStyleIdx="2" presStyleCnt="4">
        <dgm:presLayoutVars>
          <dgm:chPref val="3"/>
        </dgm:presLayoutVars>
      </dgm:prSet>
      <dgm:spPr/>
    </dgm:pt>
    <dgm:pt modelId="{85432D0D-785D-4CBD-A576-F4CBE3E484F1}" type="pres">
      <dgm:prSet presAssocID="{55D22610-D775-469A-8985-8E56D622153A}" presName="rootConnector" presStyleLbl="node3" presStyleIdx="2" presStyleCnt="4"/>
      <dgm:spPr/>
    </dgm:pt>
    <dgm:pt modelId="{515BFCDF-C311-4D4B-9643-EB5D542C73C4}" type="pres">
      <dgm:prSet presAssocID="{55D22610-D775-469A-8985-8E56D622153A}" presName="hierChild4" presStyleCnt="0"/>
      <dgm:spPr/>
    </dgm:pt>
    <dgm:pt modelId="{5D956760-B216-4F40-9BB4-2BCF0F735790}" type="pres">
      <dgm:prSet presAssocID="{55D22610-D775-469A-8985-8E56D622153A}" presName="hierChild5" presStyleCnt="0"/>
      <dgm:spPr/>
    </dgm:pt>
    <dgm:pt modelId="{E6EDFBFA-DE69-42FE-A6AA-4D47C3D617E1}" type="pres">
      <dgm:prSet presAssocID="{D406B925-6D46-4B83-B769-5C7B60D8FF61}" presName="Name35" presStyleLbl="parChTrans1D3" presStyleIdx="3" presStyleCnt="4"/>
      <dgm:spPr/>
    </dgm:pt>
    <dgm:pt modelId="{478EC04D-C037-4370-B22B-6CCC96CBF803}" type="pres">
      <dgm:prSet presAssocID="{C7A755DE-6281-4270-948F-1160F97F65DD}" presName="hierRoot2" presStyleCnt="0">
        <dgm:presLayoutVars>
          <dgm:hierBranch val="init"/>
        </dgm:presLayoutVars>
      </dgm:prSet>
      <dgm:spPr/>
    </dgm:pt>
    <dgm:pt modelId="{431B2B3E-C4EF-4207-8EC0-75818A5EA17C}" type="pres">
      <dgm:prSet presAssocID="{C7A755DE-6281-4270-948F-1160F97F65DD}" presName="rootComposite" presStyleCnt="0"/>
      <dgm:spPr/>
    </dgm:pt>
    <dgm:pt modelId="{38B523D4-AAC4-4399-B6AA-F60CB1B4D4AE}" type="pres">
      <dgm:prSet presAssocID="{C7A755DE-6281-4270-948F-1160F97F65DD}" presName="rootText" presStyleLbl="node3" presStyleIdx="3" presStyleCnt="4">
        <dgm:presLayoutVars>
          <dgm:chPref val="3"/>
        </dgm:presLayoutVars>
      </dgm:prSet>
      <dgm:spPr/>
    </dgm:pt>
    <dgm:pt modelId="{3BC3CF77-B65A-4EFA-8DAB-02CC6A84A3C0}" type="pres">
      <dgm:prSet presAssocID="{C7A755DE-6281-4270-948F-1160F97F65DD}" presName="rootConnector" presStyleLbl="node3" presStyleIdx="3" presStyleCnt="4"/>
      <dgm:spPr/>
    </dgm:pt>
    <dgm:pt modelId="{FBD938CD-119C-4B4C-A59B-6B862A6719D4}" type="pres">
      <dgm:prSet presAssocID="{C7A755DE-6281-4270-948F-1160F97F65DD}" presName="hierChild4" presStyleCnt="0"/>
      <dgm:spPr/>
    </dgm:pt>
    <dgm:pt modelId="{96590ECF-E9A1-4928-963B-987CBA0F4C13}" type="pres">
      <dgm:prSet presAssocID="{C7A755DE-6281-4270-948F-1160F97F65DD}" presName="hierChild5" presStyleCnt="0"/>
      <dgm:spPr/>
    </dgm:pt>
    <dgm:pt modelId="{320212B5-6E25-4814-B8FE-D0E915F52E17}" type="pres">
      <dgm:prSet presAssocID="{88B61ED9-DC41-45A6-ABB4-F3C2C4FE1510}" presName="hierChild5" presStyleCnt="0"/>
      <dgm:spPr/>
    </dgm:pt>
    <dgm:pt modelId="{E1D7A096-015E-444D-ACD9-42C8E96E8BE6}" type="pres">
      <dgm:prSet presAssocID="{474B8AF9-DCDE-4176-ABE2-D82393E4FF82}" presName="hierChild3" presStyleCnt="0"/>
      <dgm:spPr/>
    </dgm:pt>
  </dgm:ptLst>
  <dgm:cxnLst>
    <dgm:cxn modelId="{B3B20100-AE4F-4139-9007-965603E7DC2D}" type="presOf" srcId="{88B61ED9-DC41-45A6-ABB4-F3C2C4FE1510}" destId="{56D58D2B-9344-4FBF-A9BB-829780EFB819}" srcOrd="0" destOrd="0" presId="urn:microsoft.com/office/officeart/2005/8/layout/orgChart1"/>
    <dgm:cxn modelId="{6FF9CB08-2737-422E-8772-C5DB4C05B575}" type="presOf" srcId="{0A1E7B08-8DA9-470E-9E54-B72661C12452}" destId="{F4D32604-6CFC-44EC-90EC-73072F554C09}" srcOrd="0" destOrd="0" presId="urn:microsoft.com/office/officeart/2005/8/layout/orgChart1"/>
    <dgm:cxn modelId="{5819FF0F-3D92-4C4F-B51C-CA059AC54AC1}" type="presOf" srcId="{D406B925-6D46-4B83-B769-5C7B60D8FF61}" destId="{E6EDFBFA-DE69-42FE-A6AA-4D47C3D617E1}" srcOrd="0" destOrd="0" presId="urn:microsoft.com/office/officeart/2005/8/layout/orgChart1"/>
    <dgm:cxn modelId="{5DE5AB1B-672C-4489-ACE9-31DF28E39818}" type="presOf" srcId="{55D22610-D775-469A-8985-8E56D622153A}" destId="{5FB13113-7915-4EC9-BF04-ADADFBB14DB9}" srcOrd="0" destOrd="0" presId="urn:microsoft.com/office/officeart/2005/8/layout/orgChart1"/>
    <dgm:cxn modelId="{2E10C42A-7860-4306-A4AD-925DE335B335}" type="presOf" srcId="{BD0AD44A-5507-4658-9CD3-AC177A9B5021}" destId="{23552529-DED6-4EFD-8983-2149BD46F0C6}" srcOrd="0" destOrd="0" presId="urn:microsoft.com/office/officeart/2005/8/layout/orgChart1"/>
    <dgm:cxn modelId="{7782C82B-2BD2-4534-9589-E0D32206D15F}" srcId="{BD0AD44A-5507-4658-9CD3-AC177A9B5021}" destId="{7B19975D-60DD-4CE2-B2AA-8FFDB48ABB7E}" srcOrd="0" destOrd="0" parTransId="{0BFAD210-1569-4F96-8E93-235938E0B7B1}" sibTransId="{4C2B4B0B-3789-45B0-871F-E0929EC8CAE0}"/>
    <dgm:cxn modelId="{F2734332-5E70-4D4A-88F2-0E50FF28B75D}" srcId="{474B8AF9-DCDE-4176-ABE2-D82393E4FF82}" destId="{88B61ED9-DC41-45A6-ABB4-F3C2C4FE1510}" srcOrd="1" destOrd="0" parTransId="{4342A4DD-A74D-45D6-B973-09A5D00402CE}" sibTransId="{446E62E3-F133-4D42-B7D7-4EDDFE1743DD}"/>
    <dgm:cxn modelId="{15032544-6F13-4843-9ACC-5E8D637BF20C}" type="presOf" srcId="{474B8AF9-DCDE-4176-ABE2-D82393E4FF82}" destId="{66D53069-2419-43FA-951B-5BB297451FCA}" srcOrd="1" destOrd="0" presId="urn:microsoft.com/office/officeart/2005/8/layout/orgChart1"/>
    <dgm:cxn modelId="{5F8C5C4C-1C75-48C4-9C13-CFF4C2893AFF}" type="presOf" srcId="{E69EC98F-560A-416C-A5E0-6812018E1D08}" destId="{6255CE96-8CB5-4849-A29B-4E26D94824CF}" srcOrd="0" destOrd="0" presId="urn:microsoft.com/office/officeart/2005/8/layout/orgChart1"/>
    <dgm:cxn modelId="{478C1A72-110D-4D8C-A064-4160BA657A08}" type="presOf" srcId="{474B8AF9-DCDE-4176-ABE2-D82393E4FF82}" destId="{4D0D194B-DE64-4C04-ACAC-0898614D2A0D}" srcOrd="0" destOrd="0" presId="urn:microsoft.com/office/officeart/2005/8/layout/orgChart1"/>
    <dgm:cxn modelId="{D4DC8072-AE6D-4A20-AE6B-57D7B0FE6179}" type="presOf" srcId="{BD0AD44A-5507-4658-9CD3-AC177A9B5021}" destId="{DC7F86CE-AC5D-4A75-AD00-CA755E96C1A0}" srcOrd="1" destOrd="0" presId="urn:microsoft.com/office/officeart/2005/8/layout/orgChart1"/>
    <dgm:cxn modelId="{E7D0B655-6B5E-41BC-AC0F-56A54E86B8F1}" type="presOf" srcId="{55D22610-D775-469A-8985-8E56D622153A}" destId="{85432D0D-785D-4CBD-A576-F4CBE3E484F1}" srcOrd="1" destOrd="0" presId="urn:microsoft.com/office/officeart/2005/8/layout/orgChart1"/>
    <dgm:cxn modelId="{DF74357F-912D-4D16-8A76-9CC1FB102964}" srcId="{88B61ED9-DC41-45A6-ABB4-F3C2C4FE1510}" destId="{55D22610-D775-469A-8985-8E56D622153A}" srcOrd="0" destOrd="0" parTransId="{EC76B188-64C3-4E5E-A165-1B0AAD4AF475}" sibTransId="{C433D392-D6E6-435B-B06A-C3C3EEAEDEA9}"/>
    <dgm:cxn modelId="{51900A80-60E1-4F33-BE3A-32B061B0183E}" type="presOf" srcId="{EC76B188-64C3-4E5E-A165-1B0AAD4AF475}" destId="{1590CF8B-CD13-4B37-8228-4F3F7F299BA5}" srcOrd="0" destOrd="0" presId="urn:microsoft.com/office/officeart/2005/8/layout/orgChart1"/>
    <dgm:cxn modelId="{D9DF8681-7506-497E-8E84-24DDA4956536}" srcId="{BD0AD44A-5507-4658-9CD3-AC177A9B5021}" destId="{0A1E7B08-8DA9-470E-9E54-B72661C12452}" srcOrd="1" destOrd="0" parTransId="{CBA7941B-47B6-4A9D-B1B5-4CC231BBB399}" sibTransId="{7052AA3D-AE8A-431E-A0CE-E0767897BFF8}"/>
    <dgm:cxn modelId="{434B9191-0B74-43CC-ADB7-C2E876A894D4}" type="presOf" srcId="{88B61ED9-DC41-45A6-ABB4-F3C2C4FE1510}" destId="{94166D34-06F4-43B0-A5E3-E9F82FF1849E}" srcOrd="1" destOrd="0" presId="urn:microsoft.com/office/officeart/2005/8/layout/orgChart1"/>
    <dgm:cxn modelId="{231D6192-5DA2-4457-93C3-41D620ED812F}" srcId="{6E4BBDA6-8AE9-4340-BF9B-F7B0F51183F2}" destId="{474B8AF9-DCDE-4176-ABE2-D82393E4FF82}" srcOrd="0" destOrd="0" parTransId="{54795D3B-D624-473E-AE91-E7951935E2E7}" sibTransId="{FBA9662B-9955-426A-9DBF-C99D7B114F4A}"/>
    <dgm:cxn modelId="{2D919F96-0FDB-4D76-B4C3-91FE2D4E0908}" type="presOf" srcId="{98C914AF-49CA-471A-B44C-A7E32546A3EB}" destId="{1EA76294-4B90-4A66-96A5-BC442D701DD2}" srcOrd="0" destOrd="0" presId="urn:microsoft.com/office/officeart/2005/8/layout/orgChart1"/>
    <dgm:cxn modelId="{B795E4AA-4FA8-4AB6-9C4C-E49485CB549C}" type="presOf" srcId="{C7A755DE-6281-4270-948F-1160F97F65DD}" destId="{38B523D4-AAC4-4399-B6AA-F60CB1B4D4AE}" srcOrd="0" destOrd="0" presId="urn:microsoft.com/office/officeart/2005/8/layout/orgChart1"/>
    <dgm:cxn modelId="{D0C701AB-2737-4403-981C-34486A0DC28F}" type="presOf" srcId="{A2E5EBF8-42A9-46AF-809D-37B5BF18CAC0}" destId="{94230530-253F-4E0D-9DC4-FFA5D50CECB9}" srcOrd="1" destOrd="0" presId="urn:microsoft.com/office/officeart/2005/8/layout/orgChart1"/>
    <dgm:cxn modelId="{474AFBAC-AD10-4DB5-9972-246C086B7DD4}" srcId="{7B19975D-60DD-4CE2-B2AA-8FFDB48ABB7E}" destId="{A2E5EBF8-42A9-46AF-809D-37B5BF18CAC0}" srcOrd="0" destOrd="0" parTransId="{E69EC98F-560A-416C-A5E0-6812018E1D08}" sibTransId="{1A8300D8-1038-4173-AC85-DE8C5863FCB2}"/>
    <dgm:cxn modelId="{DA8DB8AD-71E8-437D-98A4-A9B3BB5FA6A2}" type="presOf" srcId="{0BFAD210-1569-4F96-8E93-235938E0B7B1}" destId="{AF27911E-3D06-44B9-97E6-1420473E5181}" srcOrd="0" destOrd="0" presId="urn:microsoft.com/office/officeart/2005/8/layout/orgChart1"/>
    <dgm:cxn modelId="{7B5CBAB5-EC64-4F15-A57F-5817CEE78513}" type="presOf" srcId="{7B19975D-60DD-4CE2-B2AA-8FFDB48ABB7E}" destId="{AF26260F-0154-4DE3-BD15-A4674DA2B36E}" srcOrd="1" destOrd="0" presId="urn:microsoft.com/office/officeart/2005/8/layout/orgChart1"/>
    <dgm:cxn modelId="{82AA2EB6-667F-4BEB-9882-405DF550F229}" type="presOf" srcId="{A2E5EBF8-42A9-46AF-809D-37B5BF18CAC0}" destId="{89E70765-CDB6-42E7-A6A2-3B1F0CBF8052}" srcOrd="0" destOrd="0" presId="urn:microsoft.com/office/officeart/2005/8/layout/orgChart1"/>
    <dgm:cxn modelId="{EA6CCCBB-A281-4CF7-B5F4-ADFAD4AC363A}" type="presOf" srcId="{C7A755DE-6281-4270-948F-1160F97F65DD}" destId="{3BC3CF77-B65A-4EFA-8DAB-02CC6A84A3C0}" srcOrd="1" destOrd="0" presId="urn:microsoft.com/office/officeart/2005/8/layout/orgChart1"/>
    <dgm:cxn modelId="{81AD39C1-2006-478B-8235-49117177E083}" type="presOf" srcId="{4342A4DD-A74D-45D6-B973-09A5D00402CE}" destId="{49181A4F-9840-43E9-9215-0DDD79177E66}" srcOrd="0" destOrd="0" presId="urn:microsoft.com/office/officeart/2005/8/layout/orgChart1"/>
    <dgm:cxn modelId="{CF874FC7-0A7C-4CDF-95E3-C93569C592D3}" type="presOf" srcId="{6E4BBDA6-8AE9-4340-BF9B-F7B0F51183F2}" destId="{B367C213-EB92-44CD-8F94-50C144D8225A}" srcOrd="0" destOrd="0" presId="urn:microsoft.com/office/officeart/2005/8/layout/orgChart1"/>
    <dgm:cxn modelId="{056329D4-015C-4703-9C56-B49D96B4C90B}" srcId="{88B61ED9-DC41-45A6-ABB4-F3C2C4FE1510}" destId="{C7A755DE-6281-4270-948F-1160F97F65DD}" srcOrd="1" destOrd="0" parTransId="{D406B925-6D46-4B83-B769-5C7B60D8FF61}" sibTransId="{6DAAF5F1-5C25-4D64-8E7A-8CDCEF60648E}"/>
    <dgm:cxn modelId="{EFD65EED-73B5-4558-9F1D-B09572BFCFC0}" type="presOf" srcId="{CBA7941B-47B6-4A9D-B1B5-4CC231BBB399}" destId="{79738795-527D-469B-B80D-E5C77B2C5B92}" srcOrd="0" destOrd="0" presId="urn:microsoft.com/office/officeart/2005/8/layout/orgChart1"/>
    <dgm:cxn modelId="{1FC697ED-8B33-4348-9097-30322E207C65}" srcId="{474B8AF9-DCDE-4176-ABE2-D82393E4FF82}" destId="{BD0AD44A-5507-4658-9CD3-AC177A9B5021}" srcOrd="0" destOrd="0" parTransId="{98C914AF-49CA-471A-B44C-A7E32546A3EB}" sibTransId="{0F5C8271-F7F1-45A9-BF23-60635D945EF2}"/>
    <dgm:cxn modelId="{2D32DBF1-FB63-4CD0-B9B0-3BAF967CF2D2}" type="presOf" srcId="{0A1E7B08-8DA9-470E-9E54-B72661C12452}" destId="{829CBD9B-62A1-4D52-AFE9-032C08C85645}" srcOrd="1" destOrd="0" presId="urn:microsoft.com/office/officeart/2005/8/layout/orgChart1"/>
    <dgm:cxn modelId="{C3BF75F2-AC9F-4379-A51F-BF115CDA1C12}" type="presOf" srcId="{7B19975D-60DD-4CE2-B2AA-8FFDB48ABB7E}" destId="{6A2A9167-AC97-4F97-86E3-ADCB64D06E7A}" srcOrd="0" destOrd="0" presId="urn:microsoft.com/office/officeart/2005/8/layout/orgChart1"/>
    <dgm:cxn modelId="{DEFA71E2-4E2F-4592-8901-B95419ADA1EA}" type="presParOf" srcId="{B367C213-EB92-44CD-8F94-50C144D8225A}" destId="{5A7EF10B-E9D1-49FB-A291-89A80EED40EB}" srcOrd="0" destOrd="0" presId="urn:microsoft.com/office/officeart/2005/8/layout/orgChart1"/>
    <dgm:cxn modelId="{6756CEEE-439F-4A48-A4D6-F506A9DA9B89}" type="presParOf" srcId="{5A7EF10B-E9D1-49FB-A291-89A80EED40EB}" destId="{C3C642E6-A5D5-422A-80AF-F67CBD4DD69A}" srcOrd="0" destOrd="0" presId="urn:microsoft.com/office/officeart/2005/8/layout/orgChart1"/>
    <dgm:cxn modelId="{87F7EA4A-7BBA-4341-919F-0C9C7841024B}" type="presParOf" srcId="{C3C642E6-A5D5-422A-80AF-F67CBD4DD69A}" destId="{4D0D194B-DE64-4C04-ACAC-0898614D2A0D}" srcOrd="0" destOrd="0" presId="urn:microsoft.com/office/officeart/2005/8/layout/orgChart1"/>
    <dgm:cxn modelId="{93C1AD3A-6499-4B21-B0D8-1CF075DDEAD0}" type="presParOf" srcId="{C3C642E6-A5D5-422A-80AF-F67CBD4DD69A}" destId="{66D53069-2419-43FA-951B-5BB297451FCA}" srcOrd="1" destOrd="0" presId="urn:microsoft.com/office/officeart/2005/8/layout/orgChart1"/>
    <dgm:cxn modelId="{CDFA2A8D-44B1-4DA6-9984-24252DA61357}" type="presParOf" srcId="{5A7EF10B-E9D1-49FB-A291-89A80EED40EB}" destId="{54E80628-538A-47F3-AB5F-629C178241E1}" srcOrd="1" destOrd="0" presId="urn:microsoft.com/office/officeart/2005/8/layout/orgChart1"/>
    <dgm:cxn modelId="{A5B0F885-FBB7-4F53-8B33-4D35904C50ED}" type="presParOf" srcId="{54E80628-538A-47F3-AB5F-629C178241E1}" destId="{1EA76294-4B90-4A66-96A5-BC442D701DD2}" srcOrd="0" destOrd="0" presId="urn:microsoft.com/office/officeart/2005/8/layout/orgChart1"/>
    <dgm:cxn modelId="{CF11C9FB-334C-4AC3-BFE1-E965B1B399EA}" type="presParOf" srcId="{54E80628-538A-47F3-AB5F-629C178241E1}" destId="{3ED1F400-005B-408E-8886-E30A38B80A65}" srcOrd="1" destOrd="0" presId="urn:microsoft.com/office/officeart/2005/8/layout/orgChart1"/>
    <dgm:cxn modelId="{70D5A284-80CA-4985-B76A-C8ECFCEBBAB1}" type="presParOf" srcId="{3ED1F400-005B-408E-8886-E30A38B80A65}" destId="{B828A39A-1DA5-47A0-B838-52C65B55768D}" srcOrd="0" destOrd="0" presId="urn:microsoft.com/office/officeart/2005/8/layout/orgChart1"/>
    <dgm:cxn modelId="{0E98DE5F-363A-46FF-8EAB-88A111C84278}" type="presParOf" srcId="{B828A39A-1DA5-47A0-B838-52C65B55768D}" destId="{23552529-DED6-4EFD-8983-2149BD46F0C6}" srcOrd="0" destOrd="0" presId="urn:microsoft.com/office/officeart/2005/8/layout/orgChart1"/>
    <dgm:cxn modelId="{4667C650-F2A5-4FEF-8D77-1C0982EC917F}" type="presParOf" srcId="{B828A39A-1DA5-47A0-B838-52C65B55768D}" destId="{DC7F86CE-AC5D-4A75-AD00-CA755E96C1A0}" srcOrd="1" destOrd="0" presId="urn:microsoft.com/office/officeart/2005/8/layout/orgChart1"/>
    <dgm:cxn modelId="{49578AAE-6A88-46F4-81FD-9E39C969B80B}" type="presParOf" srcId="{3ED1F400-005B-408E-8886-E30A38B80A65}" destId="{8D3337C0-BCBF-4EFF-90B7-C46E7935E30D}" srcOrd="1" destOrd="0" presId="urn:microsoft.com/office/officeart/2005/8/layout/orgChart1"/>
    <dgm:cxn modelId="{019F9191-7ACE-47A1-BECB-4CBB0DB97B36}" type="presParOf" srcId="{8D3337C0-BCBF-4EFF-90B7-C46E7935E30D}" destId="{AF27911E-3D06-44B9-97E6-1420473E5181}" srcOrd="0" destOrd="0" presId="urn:microsoft.com/office/officeart/2005/8/layout/orgChart1"/>
    <dgm:cxn modelId="{9790ED7B-02B5-48E1-8C93-05BA3FFD415A}" type="presParOf" srcId="{8D3337C0-BCBF-4EFF-90B7-C46E7935E30D}" destId="{3710D590-6EEA-4B8A-8AD4-D939136F23B1}" srcOrd="1" destOrd="0" presId="urn:microsoft.com/office/officeart/2005/8/layout/orgChart1"/>
    <dgm:cxn modelId="{A75BFF5B-9B33-4413-9016-5DC3F9E24782}" type="presParOf" srcId="{3710D590-6EEA-4B8A-8AD4-D939136F23B1}" destId="{F9703C3B-AF62-491E-8D56-D3DA3EA7C089}" srcOrd="0" destOrd="0" presId="urn:microsoft.com/office/officeart/2005/8/layout/orgChart1"/>
    <dgm:cxn modelId="{8235D345-7CCD-4235-A21D-4D6A6AA4C9D3}" type="presParOf" srcId="{F9703C3B-AF62-491E-8D56-D3DA3EA7C089}" destId="{6A2A9167-AC97-4F97-86E3-ADCB64D06E7A}" srcOrd="0" destOrd="0" presId="urn:microsoft.com/office/officeart/2005/8/layout/orgChart1"/>
    <dgm:cxn modelId="{778CA3DF-6370-48DA-BFA7-9E9055A44299}" type="presParOf" srcId="{F9703C3B-AF62-491E-8D56-D3DA3EA7C089}" destId="{AF26260F-0154-4DE3-BD15-A4674DA2B36E}" srcOrd="1" destOrd="0" presId="urn:microsoft.com/office/officeart/2005/8/layout/orgChart1"/>
    <dgm:cxn modelId="{E3E7F0E9-707E-4F86-8ADD-9DE596DF5B35}" type="presParOf" srcId="{3710D590-6EEA-4B8A-8AD4-D939136F23B1}" destId="{7BE6000F-217E-41F6-88B6-0A4394FCC8FC}" srcOrd="1" destOrd="0" presId="urn:microsoft.com/office/officeart/2005/8/layout/orgChart1"/>
    <dgm:cxn modelId="{E2FB389E-B1D7-4487-AD8B-32DCFEE6C1FE}" type="presParOf" srcId="{7BE6000F-217E-41F6-88B6-0A4394FCC8FC}" destId="{6255CE96-8CB5-4849-A29B-4E26D94824CF}" srcOrd="0" destOrd="0" presId="urn:microsoft.com/office/officeart/2005/8/layout/orgChart1"/>
    <dgm:cxn modelId="{802779A3-E97A-4420-ABCC-4D4733C33EA0}" type="presParOf" srcId="{7BE6000F-217E-41F6-88B6-0A4394FCC8FC}" destId="{8C629001-93F3-407F-95CC-9C8EC44F671B}" srcOrd="1" destOrd="0" presId="urn:microsoft.com/office/officeart/2005/8/layout/orgChart1"/>
    <dgm:cxn modelId="{34DE978B-A95E-4ADC-BB2E-9A15C1D278EA}" type="presParOf" srcId="{8C629001-93F3-407F-95CC-9C8EC44F671B}" destId="{EBE041BE-3FE2-4494-8D7D-3FE72721AB3E}" srcOrd="0" destOrd="0" presId="urn:microsoft.com/office/officeart/2005/8/layout/orgChart1"/>
    <dgm:cxn modelId="{36ADD614-F92A-43D1-8EFE-65B1DA300FEF}" type="presParOf" srcId="{EBE041BE-3FE2-4494-8D7D-3FE72721AB3E}" destId="{89E70765-CDB6-42E7-A6A2-3B1F0CBF8052}" srcOrd="0" destOrd="0" presId="urn:microsoft.com/office/officeart/2005/8/layout/orgChart1"/>
    <dgm:cxn modelId="{B5BE63A8-C4C7-472C-A649-E016C5BD9321}" type="presParOf" srcId="{EBE041BE-3FE2-4494-8D7D-3FE72721AB3E}" destId="{94230530-253F-4E0D-9DC4-FFA5D50CECB9}" srcOrd="1" destOrd="0" presId="urn:microsoft.com/office/officeart/2005/8/layout/orgChart1"/>
    <dgm:cxn modelId="{DA3F5202-01E8-4035-A84B-895EEE67BB1A}" type="presParOf" srcId="{8C629001-93F3-407F-95CC-9C8EC44F671B}" destId="{0E7725FC-0AAE-449B-85B0-C8BEDBB5BEA7}" srcOrd="1" destOrd="0" presId="urn:microsoft.com/office/officeart/2005/8/layout/orgChart1"/>
    <dgm:cxn modelId="{E771517A-1F37-496C-8171-F088BB607240}" type="presParOf" srcId="{8C629001-93F3-407F-95CC-9C8EC44F671B}" destId="{BE148E27-1F37-4A41-9C46-0C92295CFE41}" srcOrd="2" destOrd="0" presId="urn:microsoft.com/office/officeart/2005/8/layout/orgChart1"/>
    <dgm:cxn modelId="{71065E37-5F68-44BE-8D76-4C332D26C00C}" type="presParOf" srcId="{3710D590-6EEA-4B8A-8AD4-D939136F23B1}" destId="{9EEDC97C-BC1E-4FFF-BF72-E6A51586C06D}" srcOrd="2" destOrd="0" presId="urn:microsoft.com/office/officeart/2005/8/layout/orgChart1"/>
    <dgm:cxn modelId="{9AFB0919-5258-43F1-98DA-BB8C864A56E5}" type="presParOf" srcId="{8D3337C0-BCBF-4EFF-90B7-C46E7935E30D}" destId="{79738795-527D-469B-B80D-E5C77B2C5B92}" srcOrd="2" destOrd="0" presId="urn:microsoft.com/office/officeart/2005/8/layout/orgChart1"/>
    <dgm:cxn modelId="{7B72C5F1-CDC2-4C5F-ABD7-2A23D37B6D6F}" type="presParOf" srcId="{8D3337C0-BCBF-4EFF-90B7-C46E7935E30D}" destId="{6617CE4C-6590-4041-A153-3221AA8C1720}" srcOrd="3" destOrd="0" presId="urn:microsoft.com/office/officeart/2005/8/layout/orgChart1"/>
    <dgm:cxn modelId="{D5821C2E-8BDB-444E-8E9D-0A4661A1D5EE}" type="presParOf" srcId="{6617CE4C-6590-4041-A153-3221AA8C1720}" destId="{3E0D9315-488C-48DE-9B26-CBDA5D2DC6F2}" srcOrd="0" destOrd="0" presId="urn:microsoft.com/office/officeart/2005/8/layout/orgChart1"/>
    <dgm:cxn modelId="{7AC3710A-9660-4A3E-885E-AC7D4AAB9530}" type="presParOf" srcId="{3E0D9315-488C-48DE-9B26-CBDA5D2DC6F2}" destId="{F4D32604-6CFC-44EC-90EC-73072F554C09}" srcOrd="0" destOrd="0" presId="urn:microsoft.com/office/officeart/2005/8/layout/orgChart1"/>
    <dgm:cxn modelId="{AA7ACE7A-F948-4398-866D-AE37B28BDB27}" type="presParOf" srcId="{3E0D9315-488C-48DE-9B26-CBDA5D2DC6F2}" destId="{829CBD9B-62A1-4D52-AFE9-032C08C85645}" srcOrd="1" destOrd="0" presId="urn:microsoft.com/office/officeart/2005/8/layout/orgChart1"/>
    <dgm:cxn modelId="{7869E54D-1B78-47B8-B909-DBC49075BFE4}" type="presParOf" srcId="{6617CE4C-6590-4041-A153-3221AA8C1720}" destId="{DA9750C6-6359-45A8-BE56-4B2B347DC41B}" srcOrd="1" destOrd="0" presId="urn:microsoft.com/office/officeart/2005/8/layout/orgChart1"/>
    <dgm:cxn modelId="{5D517918-CFF5-4C6D-8960-7BC157D4F6A1}" type="presParOf" srcId="{6617CE4C-6590-4041-A153-3221AA8C1720}" destId="{F29634B3-4108-4F68-9D0C-CF0F0CFD4E83}" srcOrd="2" destOrd="0" presId="urn:microsoft.com/office/officeart/2005/8/layout/orgChart1"/>
    <dgm:cxn modelId="{0D4C5D74-72CE-4769-9209-EC94D07E5DAF}" type="presParOf" srcId="{3ED1F400-005B-408E-8886-E30A38B80A65}" destId="{60D0CD96-DD0A-4735-8BBB-5B0CB0A02277}" srcOrd="2" destOrd="0" presId="urn:microsoft.com/office/officeart/2005/8/layout/orgChart1"/>
    <dgm:cxn modelId="{71D8A0E7-4396-4330-9329-D036209986B4}" type="presParOf" srcId="{54E80628-538A-47F3-AB5F-629C178241E1}" destId="{49181A4F-9840-43E9-9215-0DDD79177E66}" srcOrd="2" destOrd="0" presId="urn:microsoft.com/office/officeart/2005/8/layout/orgChart1"/>
    <dgm:cxn modelId="{819293C5-CDA4-466B-8B84-B0793F232529}" type="presParOf" srcId="{54E80628-538A-47F3-AB5F-629C178241E1}" destId="{5AAAC228-AF50-40E3-8342-F358A2E1FF6F}" srcOrd="3" destOrd="0" presId="urn:microsoft.com/office/officeart/2005/8/layout/orgChart1"/>
    <dgm:cxn modelId="{33B8EAA2-72D4-4251-9916-BE3CC3E182E4}" type="presParOf" srcId="{5AAAC228-AF50-40E3-8342-F358A2E1FF6F}" destId="{F6DAA6FD-7792-44ED-9BA4-6014BC9269A5}" srcOrd="0" destOrd="0" presId="urn:microsoft.com/office/officeart/2005/8/layout/orgChart1"/>
    <dgm:cxn modelId="{870A49FE-0438-4EF5-8097-D3AD10AA0A57}" type="presParOf" srcId="{F6DAA6FD-7792-44ED-9BA4-6014BC9269A5}" destId="{56D58D2B-9344-4FBF-A9BB-829780EFB819}" srcOrd="0" destOrd="0" presId="urn:microsoft.com/office/officeart/2005/8/layout/orgChart1"/>
    <dgm:cxn modelId="{0F928D20-3909-4D3D-89EB-8C417B263514}" type="presParOf" srcId="{F6DAA6FD-7792-44ED-9BA4-6014BC9269A5}" destId="{94166D34-06F4-43B0-A5E3-E9F82FF1849E}" srcOrd="1" destOrd="0" presId="urn:microsoft.com/office/officeart/2005/8/layout/orgChart1"/>
    <dgm:cxn modelId="{20C596D7-7A75-4505-B8D7-F357521BEDF3}" type="presParOf" srcId="{5AAAC228-AF50-40E3-8342-F358A2E1FF6F}" destId="{1B3A90B2-6DC9-4621-A8E6-0651E16ECE93}" srcOrd="1" destOrd="0" presId="urn:microsoft.com/office/officeart/2005/8/layout/orgChart1"/>
    <dgm:cxn modelId="{A424FC31-AEE2-4A83-AE63-4F767B233586}" type="presParOf" srcId="{1B3A90B2-6DC9-4621-A8E6-0651E16ECE93}" destId="{1590CF8B-CD13-4B37-8228-4F3F7F299BA5}" srcOrd="0" destOrd="0" presId="urn:microsoft.com/office/officeart/2005/8/layout/orgChart1"/>
    <dgm:cxn modelId="{89FCEB05-B332-4D84-B866-AA7F767ED2C2}" type="presParOf" srcId="{1B3A90B2-6DC9-4621-A8E6-0651E16ECE93}" destId="{69398DFF-429B-465A-B5E0-D7F35D9FD69C}" srcOrd="1" destOrd="0" presId="urn:microsoft.com/office/officeart/2005/8/layout/orgChart1"/>
    <dgm:cxn modelId="{F9A8A75E-C806-4848-B3DC-0446020587FF}" type="presParOf" srcId="{69398DFF-429B-465A-B5E0-D7F35D9FD69C}" destId="{E4D611F2-FA89-41E1-82FD-F083EC943543}" srcOrd="0" destOrd="0" presId="urn:microsoft.com/office/officeart/2005/8/layout/orgChart1"/>
    <dgm:cxn modelId="{80B44311-0437-43D1-8E2F-73CEDE2D0728}" type="presParOf" srcId="{E4D611F2-FA89-41E1-82FD-F083EC943543}" destId="{5FB13113-7915-4EC9-BF04-ADADFBB14DB9}" srcOrd="0" destOrd="0" presId="urn:microsoft.com/office/officeart/2005/8/layout/orgChart1"/>
    <dgm:cxn modelId="{CEFCA99E-9F1C-408B-9C8F-E0F084B2AE34}" type="presParOf" srcId="{E4D611F2-FA89-41E1-82FD-F083EC943543}" destId="{85432D0D-785D-4CBD-A576-F4CBE3E484F1}" srcOrd="1" destOrd="0" presId="urn:microsoft.com/office/officeart/2005/8/layout/orgChart1"/>
    <dgm:cxn modelId="{12843532-8271-40F1-8DE5-364105B27D3A}" type="presParOf" srcId="{69398DFF-429B-465A-B5E0-D7F35D9FD69C}" destId="{515BFCDF-C311-4D4B-9643-EB5D542C73C4}" srcOrd="1" destOrd="0" presId="urn:microsoft.com/office/officeart/2005/8/layout/orgChart1"/>
    <dgm:cxn modelId="{AE458C60-ACB9-4710-8C25-659CA78B1FD9}" type="presParOf" srcId="{69398DFF-429B-465A-B5E0-D7F35D9FD69C}" destId="{5D956760-B216-4F40-9BB4-2BCF0F735790}" srcOrd="2" destOrd="0" presId="urn:microsoft.com/office/officeart/2005/8/layout/orgChart1"/>
    <dgm:cxn modelId="{2A798B0A-D9F0-4631-950E-AEE5807DC85F}" type="presParOf" srcId="{1B3A90B2-6DC9-4621-A8E6-0651E16ECE93}" destId="{E6EDFBFA-DE69-42FE-A6AA-4D47C3D617E1}" srcOrd="2" destOrd="0" presId="urn:microsoft.com/office/officeart/2005/8/layout/orgChart1"/>
    <dgm:cxn modelId="{6569FFB0-6B92-4546-A648-FA7404A91548}" type="presParOf" srcId="{1B3A90B2-6DC9-4621-A8E6-0651E16ECE93}" destId="{478EC04D-C037-4370-B22B-6CCC96CBF803}" srcOrd="3" destOrd="0" presId="urn:microsoft.com/office/officeart/2005/8/layout/orgChart1"/>
    <dgm:cxn modelId="{1FE292E7-2F4E-46CE-A1AA-22BB4FFC0FEE}" type="presParOf" srcId="{478EC04D-C037-4370-B22B-6CCC96CBF803}" destId="{431B2B3E-C4EF-4207-8EC0-75818A5EA17C}" srcOrd="0" destOrd="0" presId="urn:microsoft.com/office/officeart/2005/8/layout/orgChart1"/>
    <dgm:cxn modelId="{8B587DC0-A15F-4B95-B444-B7342D7B4833}" type="presParOf" srcId="{431B2B3E-C4EF-4207-8EC0-75818A5EA17C}" destId="{38B523D4-AAC4-4399-B6AA-F60CB1B4D4AE}" srcOrd="0" destOrd="0" presId="urn:microsoft.com/office/officeart/2005/8/layout/orgChart1"/>
    <dgm:cxn modelId="{694CDCFC-7FD8-43EC-BB2C-61CDFAED2EE9}" type="presParOf" srcId="{431B2B3E-C4EF-4207-8EC0-75818A5EA17C}" destId="{3BC3CF77-B65A-4EFA-8DAB-02CC6A84A3C0}" srcOrd="1" destOrd="0" presId="urn:microsoft.com/office/officeart/2005/8/layout/orgChart1"/>
    <dgm:cxn modelId="{35E6398D-C893-4692-9BC7-C7105DAB02AB}" type="presParOf" srcId="{478EC04D-C037-4370-B22B-6CCC96CBF803}" destId="{FBD938CD-119C-4B4C-A59B-6B862A6719D4}" srcOrd="1" destOrd="0" presId="urn:microsoft.com/office/officeart/2005/8/layout/orgChart1"/>
    <dgm:cxn modelId="{3180E42D-C195-4762-B54B-EC4D181E937F}" type="presParOf" srcId="{478EC04D-C037-4370-B22B-6CCC96CBF803}" destId="{96590ECF-E9A1-4928-963B-987CBA0F4C13}" srcOrd="2" destOrd="0" presId="urn:microsoft.com/office/officeart/2005/8/layout/orgChart1"/>
    <dgm:cxn modelId="{76CBE0A6-C46D-47F0-AB35-32D77B167C5C}" type="presParOf" srcId="{5AAAC228-AF50-40E3-8342-F358A2E1FF6F}" destId="{320212B5-6E25-4814-B8FE-D0E915F52E17}" srcOrd="2" destOrd="0" presId="urn:microsoft.com/office/officeart/2005/8/layout/orgChart1"/>
    <dgm:cxn modelId="{AC9344AB-32F8-4649-A944-2D860CAC0388}" type="presParOf" srcId="{5A7EF10B-E9D1-49FB-A291-89A80EED40EB}" destId="{E1D7A096-015E-444D-ACD9-42C8E96E8BE6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EDFBFA-DE69-42FE-A6AA-4D47C3D617E1}">
      <dsp:nvSpPr>
        <dsp:cNvPr id="0" name=""/>
        <dsp:cNvSpPr/>
      </dsp:nvSpPr>
      <dsp:spPr>
        <a:xfrm>
          <a:off x="4211999" y="1472766"/>
          <a:ext cx="722419" cy="25075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5378"/>
              </a:lnTo>
              <a:lnTo>
                <a:pt x="722419" y="125378"/>
              </a:lnTo>
              <a:lnTo>
                <a:pt x="722419" y="250757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590CF8B-CD13-4B37-8228-4F3F7F299BA5}">
      <dsp:nvSpPr>
        <dsp:cNvPr id="0" name=""/>
        <dsp:cNvSpPr/>
      </dsp:nvSpPr>
      <dsp:spPr>
        <a:xfrm>
          <a:off x="3489580" y="1472766"/>
          <a:ext cx="722419" cy="250757"/>
        </a:xfrm>
        <a:custGeom>
          <a:avLst/>
          <a:gdLst/>
          <a:ahLst/>
          <a:cxnLst/>
          <a:rect l="0" t="0" r="0" b="0"/>
          <a:pathLst>
            <a:path>
              <a:moveTo>
                <a:pt x="722419" y="0"/>
              </a:moveTo>
              <a:lnTo>
                <a:pt x="722419" y="125378"/>
              </a:lnTo>
              <a:lnTo>
                <a:pt x="0" y="125378"/>
              </a:lnTo>
              <a:lnTo>
                <a:pt x="0" y="250757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9181A4F-9840-43E9-9215-0DDD79177E66}">
      <dsp:nvSpPr>
        <dsp:cNvPr id="0" name=""/>
        <dsp:cNvSpPr/>
      </dsp:nvSpPr>
      <dsp:spPr>
        <a:xfrm>
          <a:off x="2767161" y="624969"/>
          <a:ext cx="1444838" cy="25075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5378"/>
              </a:lnTo>
              <a:lnTo>
                <a:pt x="1444838" y="125378"/>
              </a:lnTo>
              <a:lnTo>
                <a:pt x="1444838" y="250757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9738795-527D-469B-B80D-E5C77B2C5B92}">
      <dsp:nvSpPr>
        <dsp:cNvPr id="0" name=""/>
        <dsp:cNvSpPr/>
      </dsp:nvSpPr>
      <dsp:spPr>
        <a:xfrm>
          <a:off x="1303515" y="1483854"/>
          <a:ext cx="741225" cy="23967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4291"/>
              </a:lnTo>
              <a:lnTo>
                <a:pt x="741225" y="114291"/>
              </a:lnTo>
              <a:lnTo>
                <a:pt x="741225" y="239670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255CE96-8CB5-4849-A29B-4E26D94824CF}">
      <dsp:nvSpPr>
        <dsp:cNvPr id="0" name=""/>
        <dsp:cNvSpPr/>
      </dsp:nvSpPr>
      <dsp:spPr>
        <a:xfrm>
          <a:off x="122270" y="2320564"/>
          <a:ext cx="149475" cy="42720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27206"/>
              </a:lnTo>
              <a:lnTo>
                <a:pt x="149475" y="427206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F27911E-3D06-44B9-97E6-1420473E5181}">
      <dsp:nvSpPr>
        <dsp:cNvPr id="0" name=""/>
        <dsp:cNvSpPr/>
      </dsp:nvSpPr>
      <dsp:spPr>
        <a:xfrm>
          <a:off x="599903" y="1483854"/>
          <a:ext cx="703612" cy="239670"/>
        </a:xfrm>
        <a:custGeom>
          <a:avLst/>
          <a:gdLst/>
          <a:ahLst/>
          <a:cxnLst/>
          <a:rect l="0" t="0" r="0" b="0"/>
          <a:pathLst>
            <a:path>
              <a:moveTo>
                <a:pt x="703612" y="0"/>
              </a:moveTo>
              <a:lnTo>
                <a:pt x="703612" y="114291"/>
              </a:lnTo>
              <a:lnTo>
                <a:pt x="0" y="114291"/>
              </a:lnTo>
              <a:lnTo>
                <a:pt x="0" y="239670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EA76294-4B90-4A66-96A5-BC442D701DD2}">
      <dsp:nvSpPr>
        <dsp:cNvPr id="0" name=""/>
        <dsp:cNvSpPr/>
      </dsp:nvSpPr>
      <dsp:spPr>
        <a:xfrm>
          <a:off x="1303515" y="624969"/>
          <a:ext cx="1463645" cy="261844"/>
        </a:xfrm>
        <a:custGeom>
          <a:avLst/>
          <a:gdLst/>
          <a:ahLst/>
          <a:cxnLst/>
          <a:rect l="0" t="0" r="0" b="0"/>
          <a:pathLst>
            <a:path>
              <a:moveTo>
                <a:pt x="1463645" y="0"/>
              </a:moveTo>
              <a:lnTo>
                <a:pt x="1463645" y="136465"/>
              </a:lnTo>
              <a:lnTo>
                <a:pt x="0" y="136465"/>
              </a:lnTo>
              <a:lnTo>
                <a:pt x="0" y="261844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D0D194B-DE64-4C04-ACAC-0898614D2A0D}">
      <dsp:nvSpPr>
        <dsp:cNvPr id="0" name=""/>
        <dsp:cNvSpPr/>
      </dsp:nvSpPr>
      <dsp:spPr>
        <a:xfrm>
          <a:off x="2170120" y="27928"/>
          <a:ext cx="1194081" cy="597040"/>
        </a:xfrm>
        <a:prstGeom prst="rect">
          <a:avLst/>
        </a:prstGeom>
        <a:solidFill>
          <a:srgbClr val="505660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All reference transcripts</a:t>
          </a:r>
        </a:p>
      </dsp:txBody>
      <dsp:txXfrm>
        <a:off x="2170120" y="27928"/>
        <a:ext cx="1194081" cy="597040"/>
      </dsp:txXfrm>
    </dsp:sp>
    <dsp:sp modelId="{23552529-DED6-4EFD-8983-2149BD46F0C6}">
      <dsp:nvSpPr>
        <dsp:cNvPr id="0" name=""/>
        <dsp:cNvSpPr/>
      </dsp:nvSpPr>
      <dsp:spPr>
        <a:xfrm>
          <a:off x="706475" y="886813"/>
          <a:ext cx="1194081" cy="597040"/>
        </a:xfrm>
        <a:prstGeom prst="rect">
          <a:avLst/>
        </a:prstGeom>
        <a:solidFill>
          <a:srgbClr val="505660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Flagged as NMD</a:t>
          </a:r>
        </a:p>
      </dsp:txBody>
      <dsp:txXfrm>
        <a:off x="706475" y="886813"/>
        <a:ext cx="1194081" cy="597040"/>
      </dsp:txXfrm>
    </dsp:sp>
    <dsp:sp modelId="{6A2A9167-AC97-4F97-86E3-ADCB64D06E7A}">
      <dsp:nvSpPr>
        <dsp:cNvPr id="0" name=""/>
        <dsp:cNvSpPr/>
      </dsp:nvSpPr>
      <dsp:spPr>
        <a:xfrm>
          <a:off x="2862" y="1723524"/>
          <a:ext cx="1194081" cy="597040"/>
        </a:xfrm>
        <a:prstGeom prst="rect">
          <a:avLst/>
        </a:prstGeom>
        <a:solidFill>
          <a:schemeClr val="accent6">
            <a:lumMod val="75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Actually NMD</a:t>
          </a:r>
        </a:p>
      </dsp:txBody>
      <dsp:txXfrm>
        <a:off x="2862" y="1723524"/>
        <a:ext cx="1194081" cy="597040"/>
      </dsp:txXfrm>
    </dsp:sp>
    <dsp:sp modelId="{89E70765-CDB6-42E7-A6A2-3B1F0CBF8052}">
      <dsp:nvSpPr>
        <dsp:cNvPr id="0" name=""/>
        <dsp:cNvSpPr/>
      </dsp:nvSpPr>
      <dsp:spPr>
        <a:xfrm>
          <a:off x="271745" y="2449250"/>
          <a:ext cx="624361" cy="597040"/>
        </a:xfrm>
        <a:prstGeom prst="rect">
          <a:avLst/>
        </a:prstGeom>
        <a:noFill/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>
              <a:solidFill>
                <a:schemeClr val="tx1"/>
              </a:solidFill>
            </a:rPr>
            <a:t>Subset: annotated NMD</a:t>
          </a:r>
        </a:p>
      </dsp:txBody>
      <dsp:txXfrm>
        <a:off x="271745" y="2449250"/>
        <a:ext cx="624361" cy="597040"/>
      </dsp:txXfrm>
    </dsp:sp>
    <dsp:sp modelId="{F4D32604-6CFC-44EC-90EC-73072F554C09}">
      <dsp:nvSpPr>
        <dsp:cNvPr id="0" name=""/>
        <dsp:cNvSpPr/>
      </dsp:nvSpPr>
      <dsp:spPr>
        <a:xfrm>
          <a:off x="1447701" y="1723524"/>
          <a:ext cx="1194081" cy="597040"/>
        </a:xfrm>
        <a:prstGeom prst="rect">
          <a:avLst/>
        </a:prstGeom>
        <a:solidFill>
          <a:srgbClr val="FF0000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Not a real NMD target e.g. protein coding</a:t>
          </a:r>
        </a:p>
      </dsp:txBody>
      <dsp:txXfrm>
        <a:off x="1447701" y="1723524"/>
        <a:ext cx="1194081" cy="597040"/>
      </dsp:txXfrm>
    </dsp:sp>
    <dsp:sp modelId="{56D58D2B-9344-4FBF-A9BB-829780EFB819}">
      <dsp:nvSpPr>
        <dsp:cNvPr id="0" name=""/>
        <dsp:cNvSpPr/>
      </dsp:nvSpPr>
      <dsp:spPr>
        <a:xfrm>
          <a:off x="3614958" y="875726"/>
          <a:ext cx="1194081" cy="597040"/>
        </a:xfrm>
        <a:prstGeom prst="rect">
          <a:avLst/>
        </a:prstGeom>
        <a:solidFill>
          <a:srgbClr val="505660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Not flagged</a:t>
          </a:r>
        </a:p>
      </dsp:txBody>
      <dsp:txXfrm>
        <a:off x="3614958" y="875726"/>
        <a:ext cx="1194081" cy="597040"/>
      </dsp:txXfrm>
    </dsp:sp>
    <dsp:sp modelId="{5FB13113-7915-4EC9-BF04-ADADFBB14DB9}">
      <dsp:nvSpPr>
        <dsp:cNvPr id="0" name=""/>
        <dsp:cNvSpPr/>
      </dsp:nvSpPr>
      <dsp:spPr>
        <a:xfrm>
          <a:off x="2892539" y="1723524"/>
          <a:ext cx="1194081" cy="597040"/>
        </a:xfrm>
        <a:prstGeom prst="rect">
          <a:avLst/>
        </a:prstGeom>
        <a:solidFill>
          <a:schemeClr val="accent6">
            <a:lumMod val="75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Actually not subject to NMD</a:t>
          </a:r>
        </a:p>
      </dsp:txBody>
      <dsp:txXfrm>
        <a:off x="2892539" y="1723524"/>
        <a:ext cx="1194081" cy="597040"/>
      </dsp:txXfrm>
    </dsp:sp>
    <dsp:sp modelId="{38B523D4-AAC4-4399-B6AA-F60CB1B4D4AE}">
      <dsp:nvSpPr>
        <dsp:cNvPr id="0" name=""/>
        <dsp:cNvSpPr/>
      </dsp:nvSpPr>
      <dsp:spPr>
        <a:xfrm>
          <a:off x="4337377" y="1723524"/>
          <a:ext cx="1194081" cy="597040"/>
        </a:xfrm>
        <a:prstGeom prst="rect">
          <a:avLst/>
        </a:prstGeom>
        <a:solidFill>
          <a:srgbClr val="FF0000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Subject to NMD but doesn’t obey 51nt rule</a:t>
          </a:r>
        </a:p>
      </dsp:txBody>
      <dsp:txXfrm>
        <a:off x="4337377" y="1723524"/>
        <a:ext cx="1194081" cy="59704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4000" units="cm"/>
          <inkml:channel name="Y" type="integer" min="-465" max="1440" units="cm"/>
          <inkml:channel name="T" type="integer" max="2.14748E9" units="dev"/>
        </inkml:traceFormat>
        <inkml:channelProperties>
          <inkml:channelProperty channel="X" name="resolution" value="67.00168" units="1/cm"/>
          <inkml:channelProperty channel="Y" name="resolution" value="56.69643" units="1/cm"/>
          <inkml:channelProperty channel="T" name="resolution" value="1" units="1/dev"/>
        </inkml:channelProperties>
      </inkml:inkSource>
      <inkml:timestamp xml:id="ts0" timeString="2020-04-16T20:51:25.76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12700 15214 0,'-13'0'16,"0"0"-1,13 13-15,-14-13 0,14 13 0,-13-13 16,0 0-16,13 13 0,-13 0 15,-1-13-15,14 14 16,-13-14-16,0 0 0,13 13 0,0 0 16,-13-13-16,-1 0 15,14 13-15,-13-13 0,13 14 16,-13-14-16,0 0 0,13 13 0,0 0 16,-13-13-16,13 13 0,-14-13 0,1 0 15,13 14-15,-13-14 0,13 13 0,-13-13 0,13 13 0,-14-13 16,14 13-16,-13-13 0,13 13 0,-13-13 15,13 14-15,-13-14 0,13 13 0,-14-13 16,14 13-16,-13-13 16,13 13-16,-13-13 0,13 14 15,-13-14-15,13 13 0,-13-13 0,13 13 0,-14-13 16,14 13-16,-13-13 0,13 14 0,-13-14 0,13 13 16,-13-13-16,13 13 0,-14-13 0,1 13 15,13 0-15,-13-13 0,13 14 16,-13-14-16,13 13 0,-13-13 15,13 13-15,-14-13 0,14 13 16,-13-13-16,13 14 16,0-1-16,-13-13 0,13 13 15,-13-13-15,-1 0 0,14 13 16,-13-13-16,13 13 0,-13-13 0,13 14 16,-13-14-16,13 13 0,-14-13 15,1 13 1,13 0 31,-13-13-32,13 14-15</inkml:trace>
  <inkml:trace contextRef="#ctx0" brushRef="#br0" timeOffset="1360.35">9485 15174 0,'14'0'0,"-14"13"0,0 0 16,0 1 0,0-1-16,-14-13 0,14 13 0,-13-13 15,13 13-15,-13-13 0,13 13 0,0 1 0,-13-14 0,13 13 0,-14-13 0,1 0 16,13 13-16,-13-13 0,13 13 0,0 1 0,-13-14 0,-1 13 0,1-13 0,13 13 0,-13-13 16,13 13-16,0 1 0,-13-14 0,13 13 0,-13-13 0,-1 13 0,1-13 0,13 13 0,0 0 0,-13-13 0,13 14 15,-13-14-15,-1 0 0,14 13 0,-13-13 0,13 13 0,-13-13 0,13 13 0,-13 1 0,0-14 0,-1 13 0,1-13 16,13 13-16,0 0 0,-13-13 0,0 0 0,-1 14 0,1-1 0,0-13 0,0 13 0,-1-13 15,14 13-15,0 0 0,-13-13 0,0 0 0,0 14 0,0-14 0,13 13 0,-14-13 0,1 13 16,0 0-16,0-13 0,13 14 0,-14-14 0,1 0 0,13 13 0,-13-13 0,0 13 0,-1 0 16,1-13-16,13 13 0,-13-13 0,13 14 0,-13-14 0,0 13 15,13 0-15,-14-13 0,14 13 0,-13-13 16,0 0-16,13 14 0,-13-14 16,13 13-16,0 0 0,-14-13 0,14 13 15,-13-13-15,0 0 16,13 14-16,-13-14 0,13 13 0,0 0 15,-14-13-15,1 13 16,0-13-16,13 13 0,-13-13 0,13 14 0,0-1 0,-13-13 16,13 13-16,-14-13 0,14 13 0,-13-13 15,13 14-15,-13-1 0,0 0 0,-1 0 16,1-13-16,13 14 0,-13-14 16,13 13-16,0 0 0,-13-13 0,-1 13 0,1-13 15,13 13-15,-13-13 0,13 14 16,0-1-16,-13-13 0</inkml:trace>
  <inkml:trace contextRef="#ctx0" brushRef="#br0" timeOffset="3626.69">8956 15161 0,'-13'0'16,"13"13"-1,0 0 1,-13-13-16,-1 0 0,14 13 0,-13-13 0,13 14 0,0-1 16,-13-13-16,13 13 0,-13-13 0,0 0 0,13 13 0,-14-13 0,14 13 0,0 1 15,-13-14-15,13 13 0,-13-13 0,0 13 0,-1 0 0,14 1 0,-13-14 16,13 13-16,-13-13 0,0 0 0,13 13 0,-14-13 0,14 13 0,0 1 0,-13-14 0,13 13 15,-13-13-15,13 13 0,-13-13 0,0 0 0,13 13 0,0 0 0,-14-13 0,14 14 16,-13-14-16,13 13 0,-13-13 0,0 0 0,13 13 0,0 0 0,-14-13 16,14 14-16,-13-14 0,13 13 0,-13-13 0,13 13 0,-13 0 15,13 1-15,-14-14 0,14 13 0,-13-13 0,13 13 16,-13-13-16,13 13 0,0 0 0,-13-13 0,13 14 0,-13-14 16,13 13-16,-14-13 0,14 13 0,0 0 0,-13-13 0,0 14 15,13-1-15,-13-13 0,13 13 0,-14-13 0,14 13 16,-13-13-16,13 13 0,-13-13 0,13 14 0,-13-14 0,13 13 0,-13 0 15,13 0-15,-14-13 0,1 0 0,13 14 0,-13-14 0,13 13 0,-13 0 16,-1-13-16,14 13 0,-13-13 0,13 14 0,-13-14 0,13 13 0,-13-13 16,13 13-16,-14-13 0,14 13 0,-13-13 0,13 13 0,-13-13 0,13 14 15,-13-14-15,13 13 0,-13-13 0,13 13 0,-14-13 0,14 13 16,-13-13-16,0 0 0,13 14 0,0-1 0,-13-13 0,13 13 16,-14-13-16,1 0 0,13 13 0,-13-13 0,13 14 0,-13-14 0,13 13 15,-14-13-15,1 13 0,0-13 0,13 13 0,-13-13 0,13 13 0,-13-13 16,-1 14-16,14-1 0,-13-13 0,13 13 0,-13-13 15,13 13-15,-13-13 0,13 14 0,-14-14 0,14 13 16,-13-13-16,13 13 0,-13-13 0,13 13 0,-13-13 16,0 0-16,13 13 0,0 1 0,-14-14 0,14 13 0,-13-13 0,13 13 15,-13-13-15,0 0 0,13 13 0,0 1 0,-14-14 0,14 13 16,-13-13-16,13 13 0,-13-13 0,13 13 0,0 1 16,-13-14-16,-1 0 0,14 13 0,-13-13 0,13 13 0,0 0 15,-13-13-15,13 13 0,-13-13 16,13 14-16,-13-14 0,13 13 0,-14-13 0,14 13 15,-13-13-15,13 13 0,0 1 0,-13-14 16,0 0-16,13 13 0,-14-13 0,14 13 0,-13-13 16,13 13-16,0 1 0,-13-14 0,0 0 0,13 13 0,-14 0 15,14 0 1,-13-13-16,13 13 0,0 1 16,-13-14-16,0 0 0,13 13 0,-13-13 15,13 13-15,0 0 16,-14-13-16,14 14 0,-13-14 15,13 13-15,-13-13 0,13 13 0,0 0 0,-13-13 16,13 14-16,-14-14 0,14 13 0,-13-13 16,13 13-16,-13-13 15,13 13-15,0 0 0,-13-13 16,13 14-16,-14-14 0,14 13 16,0 0-1,-13-13-15</inkml:trace>
  <inkml:trace contextRef="#ctx0" brushRef="#br0" timeOffset="5822.8">6668 15372 0,'-27'27'16,"14"-27"-16,13 13 0,-13-13 15,13 13-15,0 0 0,-14-13 0,14 14 0,-13-14 0,0 0 16,13 13-16,-13-13 0,13 13 0,0 0 15,-14-13-15,14 14 0,-13-14 0,0 0 16,13 13-16,-13-13 16,13 13-16,-13-13 0,13 13 15,-14-13-15,14 14 0,-13-14 16,13 13-16,-13-13 0,13 13 0,-13-13 16,-1 13-16,14 0 0,-13-13 0,13 14 0,-13-14 0,13 13 15,-13-13-15,13 13 0,-14-13 0,14 13 0,-13-13 0,0 14 16,0-14-16,13 13 0,-13-13 0,13 13 0,0 0 15,-14-13-15,1 0 0,13 13 0,-13-13 0,13 14 0,-13-14 0,13 13 0,0 0 16,-14-13-16,1 0 0,13 13 0,-13-13 0,13 14 0,-13-14 0,13 13 0,-14-13 16,14 13-16,-13-13 0,13 13 0,-13-13 0,0 14 0,0-14 0,13 13 15,-14-13-15,14 13 0,-13-13 0,13 13 0,-13-13 0,13 13 0,-13-13 0,-1 0 16,14 14-16,0-1 0,-13-13 0,13 13 0,-13-13 0,13 13 0,-13-13 0,-1 0 0,14 14 16,-13-14-16,13 13 0,0 0 0,-13-13 0,13 13 0,-13-13 15,13 14-15,-13-14 0,13 13 0,-14-13 0,14 13 0,-13-13 0,13 13 0,-13-13 0,13 13 16,-13-13-16,13 14 0,-14-14 0,14 13 0,-13-13 0,13 13 0,-13-13 0,13 13 15,-13-13-15,13 14 0,-13-14 0,13 13 0,-14-13 0,14 13 0,-13-13 16,13 13-16,-13-13 0,13 13 0,-13-13 0,13 14 0,-14-14 0,14 13 0,-13-13 16,13 13-16,-13-13 0,0 13 0,13 1 0,-14-14 0,14 13 0,-13-13 0,13 13 15,-13-13-15,0 0 0,13 13 0,0 1 0,-13-14 0,-1 13 0,1-13 16,13 13-16,-13-13 0,13 13 0,-13-13 0,13 13 0,-14-13 0,14 14 0,-13-14 16,13 13-16,-13-13 0,13 13 0,-13-13 0,13 13 15,-14-13-15,14 14 0,-13-14 0,13 13 0,-13-13 0,13 13 0,-13-13 16,13 13-16,-13-13 0,13 14 0,0-1 0,-14-13 0,14 13 15,-13-13-15,0 0 0,13 13 0,0 0 0,-13-13 0,13 14 16,-14-14-16,14 13 0,-13-13 0,13 13 16,-13-13-16,13 13 0,-13-13 0,13 14 0,-13-14 15,13 13-15,-14-13 0,14 13 0,-13 0 16,13 1-16,-13-14 0,13 13 16,-13-13-16,13 13 0,0 0 0,-14-13 0,1 0 15,13 13-15,0 1 0,-13-14 16,13 13-16,-13-13 0,13 13 0,-14-13 15,14 13-15,-13-13 16,13 14-16,-13-14 0,13 13 0,0 0 16,-13-13-16,13 13 0,-13-13 15,13 14-15,-14-14 0,14 13 0,-13-13 16,13 13-16,0 0 0,-13-13 16,13 13-16,-13-13 15,-1 0-15,14 14 0,-13-14 16,13 13-16,0 0 0,-13-13 0,13 13 15,-13-13-15,-1 0 0,14 14 0,-13-14 0,13 13 16,-13-13-16,13 13 0,-13-13 16,13 13-16,-13-13 15,13 13 1,-14-13-16,1 0 16,13 14-16,-13-1 0,0-13 15,13 13-15,-14-13 0,1 0 16,13 13-16,-13-13 15</inkml:trace>
  <inkml:trace contextRef="#ctx0" brushRef="#br0" timeOffset="12337.83">4948 15319 0,'0'14'16,"-14"-14"-1,14 13-15,-13-13 0,13 13 16,0 0-16,-13-13 0,13 14 0,-26 12 16,12-26-16,14 13 0,-13 0 0,13 1 0,-13-14 15,13 13-15,-13-13 0,13 13 0,-14 0 0,14 1 0,-13-14 0,13 13 0,-13-13 0,0 13 16,13 0-16,-14-13 0,14 14 0,-13-14 0,13 13 0,-13 0 0,0-13 0,13 13 15,0 0-15,-13-13 0,13 14 0,-14-14 0,1 13 0,13 0 0,-13-13 0,13 13 0,-13-13 0,13 14 0,-14-14 0,14 13 16,-13-13-16,13 13 0,-13 0 0,0-13 0,13 13 0,-13-13 0,13 14 0,-14-1 0,14 0 0,-13-13 0,0 13 16,0-13-16,13 14 0,-14-1 0,14 0 0,-13-13 0,13 13 0,-13-13 0,13 14 0,-13-14 15,13 13-15,-14-13 0,14 13 0,-13-13 0,13 13 0,-13-13 0,13 13 0,-13-13 0,13 14 0,-13-14 16,13 13-16,-14 0 0,1-13 0,13 13 0,-13-13 0,13 14 0,-13-14 16,13 13-16,-14 0 0,1-13 0,13 13 0,-13-13 0,13 14 0,-13-14 15,13 13-15,-14 0 0,1-13 0,13 13 0,-13-13 0,13 13 16,-13-13-16,13 14 0,0-1 0,-13-13 0,13 13 0,-14-13 15,1 13-15,13 1 0,-13-14 0,13 13 16,-13-13-16,13 13 0,0 0 0,-14-13 0,1 0 0,13 13 16,0 1-16,-13-14 0,13 13 0,-13-13 15,13 13-15,0 0 0,-13-13 0,-1 0 16,14 14-16,0-1 0,-13-13 0,13 13 0,-13-13 16,13 13-16,-13-13 0,13 14 0,-14-14 0,14 13 0,-13-13 15,13 13-15,-13 0 0,13 0 0,-13-13 0,13 14 16,-14-14-16,14 13 0,-13-13 0,13 13 0,-13-13 0,13 13 15,0 1-15,-13-14 0,0 0 0,13 13 0,-14-13 0,14 13 16,0 0-16,-13-13 0,13 14 0,-13-14 0,13 13 16,-13-13-16,13 13 0,-14-13 0,1 0 0,13 13 0,0 0 0,-13-13 15,13 14-15,-13-14 0,-1 0 0,14 13 0,-13-13 0,0 0 0,13 13 16,-13 0-16,0-13 0,13 14 0,-14-14 0,1 0 0,13 13 16,-13-13-16,0 0 0,13 13 0,0 0 0,-14-13 0,14 14 0,-13-14 15,0 0-15,13 13 0,-13-13 0,13 13 0,-14-13 0,1 13 16,13 0-16,-13-13 0,0 0 0,13 14 0,-13-14 15,13 13-15,-14-13 0,14 13 0,-13-13 0,13 13 0,-13-13 16,13 14-16,-13-14 0,13 13 0,-14-13 0,14 13 16,-13-13-16,0 13 0,0-13 0,13 14 15,-14-14-15,14 13 0,-13-13 16,13 13-16,-13-13 0,13 13 0,-13-13 0,13 13 0,-13-13 16,13 14-16,-14-14 15,14 13-15,0 0 0,-13-13 16,0 13-16,0-13 15,13 14-15</inkml:trace>
  <inkml:trace contextRef="#ctx0" brushRef="#br0" timeOffset="16731.47">14777 15386 0,'0'0'0,"-13"0"16,13 13-16,-13-13 0,13 13 0,0 0 16,-14-13-16,14 13 0,-13-13 0,13 14 0,-13-14 15,13 13-15,-13-13 0,13 13 0,0 0 16,-14-13-16,14 14 0,-13-14 15,13 13-15,0 0 0,-13-13 16,13 13-16,-13-13 0,13 14 0,0-1 16,-14-13-16,14 13 0,-13 0 15,13 0-15,-13-13 16,13 14-16,-13-14 0,13 13 0,0 0 16,-13-13-16,13 13 0,-14-13 15,14 14-15,0-1 0,-13-13 0,13 13 0,-13-13 16,13 13-16,-13-13 15,13 13-15,-14-13 0,14 14 0,0-1 16,-13-13-16,13 13 16,-13-13-16,13 13 0,-13-13 0,13 27 15,-14-27-15,14 13 16,-13-13-16,13 13 0,0 1 16,-13-14-16,13 13 0,-13-13 0,13 13 0,-13-13 15,13 13-15,-14-13 0,14 13 0,0 1 16,-13-14-16,0 0 0,13 13 0,-13-13 0,13 13 0,-14-13 15,14 13-15,0 1 0,-13-14 0,0 13 16,13 0-16,-13-13 0,13 13 0,-13-13 16,13 14-16,-14-14 0,14 13 0,-13-13 15,13 13-15,-13-13 0,13 13 16,-13-13-16,13 13 0,0 1 16,-14-14-16,1 13 15,0-13-15,13 13 0,-13 0 0,13 1 16,-14-14-16,14 13 15,-13-13-15,13 13 0,-13-13 16,13 13 0,-13-13-16,13 13 0,0 1 31,-13-14-31,-1 0 16,14 13-16,0 0 15,-13-13-15,13 13 16,-13-13-1,13 14-15,0-1 16,-13-13 0,-1 0-16,14 13 0,0 0 15,-13-13-15,13 14 0,-13-14 16,13 13-16,0 0 16,-13-13-16,13 13 0,-14-13 15,1 13 1,0 1-16,13-1 15,-13-13-15,13 13 16,-13-13-16,13 13 16,-14-13-16,14 14 0,-13-14 15,13 13-15,-13-13 16,13 13-16,-13-13 16,13 13-16,-14-13 15,14 14-15,-13-14 16,13 13-16,-13-13 0,13 13 0,-13-13 0,13 13 15,-14-13-15,1 13 16,0-13-16,13 14 0,-13-14 16,13 13-16,-13-13 0,13 13 0,-14-13 15,14 13-15,-13-13 16,13 14-16,-13-14 16,0 0-16,13 13 0,0 0 15,-14-13-15,14 13 16,-13-13-16,0 14 15,0-14-15,13 13 0,-14-13 0,14 13 16,-13-13-16,13 13 0,-13-13 16,0 0-16,13 13 0,-13-13 0,13 14 15,-14-14-15,14 13 0,-13-13 16,13 13-16,-13-13 0,0 0 0,13 13 16,-14-13-16,1 0 15,13 14-15,-13-1 0,0-13 0,13 13 16,-13-13-16,-1 0 0,14 13 0,-13-13 15,0 14-15,13-1 0,-13-13 0,-1 13 16,1-13-16,0 0 0,13 13 0,-13-13 16,13 13-16,-14-13 0,1 14 0,0-14 0,13 13 0,-13-13 15,13 13-15,-13-13 0,-1 0 0,14 13 0,-13-13 0,0 0 0,13 14 0,-13-1 0,-1-13 16,14 13-16,-13-13 0,0 0 0,13 13 0,-13-13 0,13 13 0,-14-13 16,14 14-16,-13-14 0,0 0 0,13 13 0,-13-13 0,13 13 0,-13-13 0,-1 0 15,14 13-15,-13-13 0,13 14 0,-13-14 0,13 13 0,-13-13 0,-1 0 16,14 13-16,-13-13 0,0 0 0,13 13 0,0 1 0,-13-14 0,0 0 15,13 13-15,-14-13 0,1 13 0,0-13 0,13 13 0,0 0 16,-13-13-16,-1 0 0,14 14 0,-13-14 0,13 13 0,-13-13 0,0 13 16,13 0-16,-14-13 0,1 0 0,13 14 0,-13-14 0,13 13 0,-13-13 15,13 13-15,-13-13 0,13 13 0,-14-13 0,14 14 0,-13-14 0,13 13 16,-13-13-16,0 0 0,13 13 0,-14-13 0,14 13 0,0 0 0,-13-13 16,13 14-16,-13-14 0,13 13 0,-13-13 0,-1 0 0,14 13 0,0 0 15,-13-13-15,-26 40 0,39-27 0,-14 0 16,1 1-16,0-14 0,13 13 0,-13-13 0,13 13 0,-14 0 0,14 1 0,-13-14 0,13 13 15,-13 0-15,0-13 0,13 13 0,-14 1 0,1-14 0,13 13 0,0 0 0,-13-13 0,13 13 16,-13-13-16,13 13 0,-13-13 0,13 14 0,-14-14 0,14 13 0,0 0 0,-13-13 16,0 0-16,13 13 0,-13 1 0,13-1 0,-14-13 0,14 13 0,-13-13 0,13 13 15,-13-13-15,13 14 0,-13-14 0,13 13 0,0 0 0,-14-13 0,14 13 16,-13-13-16,0 13 0,13 1 0,-13-1 16,13 0-16,-13-13 0,13 13 0,-14-13 15,14 14-15,0-1 0,0 0 0,-13-13 16,13 13-16,-13-13 15</inkml:trace>
  <inkml:trace contextRef="#ctx0" brushRef="#br0" timeOffset="21666.64">19420 14949 0,'0'13'94,"0"0"-78,-13-13-16,-13 27 15,26-14-15,-13 0 0,13 1 0,-14-14 0,14 13 16,-13-13-16,13 13 0,-13-13 0,13 13 0,-13-13 16,13 13-16,0 1 0,-14-14 0,14 13 0,-13-13 0,13 13 0,-13-13 15,13 13-15,0 1 0,-13-14 0,13 13 0,-14-13 0,14 13 16,-13-13-16,13 13 0,0 1 0,-13-14 0,13 13 0,0 0 15,-13-13-15,13 13 0,-13-13 0,13 13 0,-14-13 0,14 14 0,-13-14 0,13 13 16,0 0-16,-13-13 0,13 13 0,-13-13 0,13 14 0,-14-14 16,14 13-16,-13-13 0,13 13 0,-13-13 0,13 13 0,0 1 0,-13-14 15,-1 0-15,14 13 0,-13-13 0,13 13 0,-13-13 0,13 13 16,-13 0-16,0-13 0,13 14 0,-14-14 0,14 13 0,-13-13 16,13 13-16,-13 0 0,0 1 0,-1-14 0,14 13 15,-13-13-15,13 13 0,-13-13 0,13 13 0,-13-13 16,13 14-16,-14-14 0,14 13 15,-13-13-15</inkml:trace>
  <inkml:trace contextRef="#ctx0" brushRef="#br0" timeOffset="23421.16">22913 15015 0,'0'0'0,"0"13"0,-13-13 16,-1 14-16,-12 12 16,13-26-16,13 13 15,-13-13-15,-1 13 0,14 1 0,-13-14 0,0 0 0,13 13 16,-13-13-16,13 13 0,-14-13 0,1 13 0,0-13 0,13 14 15,-13-14-15,13 13 0,-14-13 0,14 13 0,-13-13 0,0 0 0,13 13 0,-13 1 0,0-14 16,13 13-16,-14-13 0,1 13 0,0-13 0,13 13 0,0 0 0,-13-13 0,13 14 0,-14-14 16,1 13-16,0 0 0,13 0 0,-13-13 0,13 14 0,-14-14 0,1 0 0,13 13 15,-13 0-15,0 0 0,13 1 0,-13-14 0,-1 13 0,1-13 0,13 13 16,-13-13-16,13 13 0,-13-13 0,13 13 0,-14-13 0,14 14 0,-13-14 0,13 13 0,-13-13 0,0 13 16,13 0-16,-13-13 0,-1 0 0,14 14 0,-13-14 0,13 13 0,-13-13 15,13 13-15,0 0 0,-13-13 0,-1 0 0,14 14 0,-13-14 16,13 13-16,-13-13 0,13 13 0,0 0 15,-13-13 1,13 13-16,-14-13 16,14 14-1,-13-14-15,13 13 16,0 0 0,-13-13-1</inkml:trace>
  <inkml:trace contextRef="#ctx0" brushRef="#br0" timeOffset="24495.49">22463 14909 0,'0'13'15,"0"1"-15,0-1 0,0 0 0,-13-13 16,13 13-16,-13-13 0,13 14 0,0-1 0,-14-13 0,14 13 0,-13-13 0,13 13 0,-13-13 16,13 14-16,-13-1 0,0 0 0,-1-13 0,14 13 0,-13-13 0,13 13 0,0 1 15,-13-14-15,0 13 0,-1 0 0,1-13 0,13 13 0,0 1 0,-13-14 0,13 13 0,-13-13 0,-1 13 0,1-13 16,13 13-16,0 1 0,-13-14 0,0 13 0,0-13 0,13 13 0,-14-13 0,14 13 0,-13 0 0,0-13 0,0 14 0,13-1 16,-14-13-16,1 13 0,13 0 0,-13-13 0,0 0 0,13 14 0,-14-14 0,14 13 0,-13-13 0,13 13 0,-13-13 0,13 13 0,-13-13 15,0 14-15,-1-14 0,14 13 0,-13-13 0,0 13 0,13 0 0,-13-13 0,-1 13 0,1-13 0,13 14 0,-13-14 16,0 13-16,13 0 0,-13-13 0,-1 0 0,14 13 0,-13-13 0,0 0 0,13 14 0,-13-14 0,13 13 15,-14-13-15,14 13 0,-13-13 0,0 13 0,0 1 0,-1-14 0,14 13 16,-13-13-16,13 13 0,-13-13 0,13 13 0,-13-13 0,13 13 0,-13-13 0,-1 0 0,14 14 16,-13-14-16,13 13 0,0 0 0,-13-13 0,13 13 0,-13-13 0,-1 0 15,14 14-15,-13-14 0,13 13 0,0 0 0,-13-13 0,13 13 16,-13-13-16,13 13 0,-14-13 0,14 14 16,-13-14-16,13 13 0,0 0 15,-13-13-15,13 13 16,-13-13-16,13 14 15,0-1-15,-13-13 0,13 13 16,-14-13 0,14 13-16</inkml:trace>
  <inkml:trace contextRef="#ctx0" brushRef="#br0" timeOffset="26584.44">21484 15002 0,'-13'0'15,"-14"40"1,27-27-16,-13-13 0,13 13 0,-13-13 0,13 13 0,-13-13 0,13 13 0,-13 1 16,-1-1-16,14 0 0,-13-13 0,13 13 0,-13-13 0,13 14 0,-13-14 0,13 13 15,-14-13-15,14 13 0,-13-13 0,13 13 0,-13-13 0,13 14 0,-13-14 0,13 13 0,-14-13 0,14 13 0,-13 0 0,0 0 16,0-13-16,13 14 0,-13-14 0,13 13 0,-14 0 0,14 0 0,-13-13 0,0 0 0,13 14 15,-13-1-15,-1-13 0,14 13 0,0 0 0,-13-13 0,0 0 0,13 14 0,-13-1 0,0-13 16,13 13-16,0 0 0,-14-13 0,1 0 0,13 13 0,-13-13 0,13 14 0,-13-14 0,13 13 0,0 0 0,-14-13 0,1 13 0,0-13 16,13 14-16,-13-14 0,13 13 0,0 0 0,-14-13 0,1 0 0,13 13 0,-13-13 0,13 14 0,-13-14 0,0 13 15,-1 0-15,1-13 0,13 13 0,-13-13 0,13 13 0,-13-13 0,13 14 0,-14-14 0,1 13 16,0-13-16,13 13 0,-13-13 0,-1 13 0,1-13 0,13 14 0,-13-14 0,13 13 16,-13-13-16,0 13 0,-1-13 0,14 13 0,-13-13 0,13 13 0,-13-13 0,0 0 15,13 14-15,-14-14 0,14 13 0,-13-13 0,13 13 0,-13-13 0,13 13 0,-13-13 16,13 14-16,-13-14 0,13 13 0,-14-13 0,14 13 0,-13-13 0,13 13 0,-13 1 15,13-1-15,-13-13 0,13 13 0,-14-13 0,14 13 0,-13-13 0,13 13 16,-13-13-16,13 14 0,-13-14 0,13 13 0,-14-13 0,14 13 0,-13-13 16,13 13-16,0 1 0,-13-14 0,13 13 0,-13-13 0,13 13 0,-13-13 15,13 13-15,-14-13 0,14 14 0,-13-1 0,13 0 0,-13-13 16,0 0-16,13 13 0,0 0 0,-14-13 0,14 14 0,-13-14 0,13 13 16,-13-13-16,0 13 0,13 0 0,-14 1 0,1-1 15,13 0-15,-13-13 0,0 0 0,13 13 0,0 0 0,-13-13 16,13 14-16,-14-14 0,14 13 0,-13-13 0,13 13 15,-13-13-15,13 13 0,-13-13 0,13 14 0,-14-14 16,14 13-16,-13-13 0,0 0 0,13 13 0,0 0 0,-13-13 16,13 14-16,-14-14 0,14 13 0,-13-13 15,13 13-15,-13-13 0,13 13 0,-13-13 16,13 13-16,0 1 16,-13-14-16,13 13 15,0 0 1,-14-13-16,14 13 0,-13-13 15,13 14-15,0-1 16,0 0 0</inkml:trace>
  <inkml:trace contextRef="#ctx0" brushRef="#br0" timeOffset="29515.29">26538 14936 0,'-14'0'16,"14"13"-16,0 0 0,-13-13 0,13 13 0,-13-13 0,13 14 16,-13-14-16,13 13 0,0 0 0,-13-13 0,13 13 0,-14-13 15,1 0-15,13 14 0,-13-14 0,13 13 0,0 0 0,-13-13 0,13 13 0,-14-13 16,14 13-16,-13-13 0,13 14 0,-13-14 0,13 13 0,-13-13 0,13 13 0,-14 0 0,1-13 15,13 14-15,0-1 0,-13-13 0,13 13 0,-13-13 0,13 13 0,-13-13 0,13 14 0,0-1 16,-14-13-16,1 0 0,13 13 0,-13-13 0,13 13 0,0 0 0,-13-13 0,13 14 0,-14-1 0,1-13 16,13 13-16,-13-13 0,13 13 0,-13 1 0,13-1 0,-13-13 0,13 13 0,-14-13 0,14 13 15,-13-13-15,13 14 0,-13-1 0,13 0 0,-13-13 0,-1 13 0,1 0 0,13 1 0,-13-14 16,13 13-16,0 0 0,-13-13 0,-1 0 0,14 13 0,0 1 0,-13-14 0,13 13 0,-13-13 16,13 13-16,-13-13 0,13 13 0,-13-13 0,13 14 0,0-1 0,-14-13 0,14 13 15,-13-13-15,13 13 0,0 0 0,-13-13 0,0 0 0,13 14 0,-14-14 16,14 13-16,-13-13 0,13 13 0,0 0 0,-13-13 15,0 0-15,13 14 0,-14-1 0,14 0 16,-13-13-16,13 13 0,-13-13 0,13 13 0,-13-13 0,13 14 16,-13-14-16,13 13 0,-14-13 0,14 13 0,0 0 0,-13-13 0,13 14 15,-13-14-15,0 0 0,13 13 0,-14-13 0,14 13 16,0 0-16,-13-13 0,13 14 0,-13-14 0,0 13 16,13 0-16,-13-13 0,13 13 0,-14-13 15,14 13-15,-13-13 0,0 0 0,13 14 0,-13-14 16,13 13-16,-14 0 0,1-13 0,13 13 0,-13-13 0,0 0 15,13 14-15,-14-14 0,14 13 0,0 0 0,-13-13 16,0 0-16,13 13 0,-13-13 0,0 0 16,13 14-16,-14-14 15,14 13 48</inkml:trace>
  <inkml:trace contextRef="#ctx0" brushRef="#br0" timeOffset="33343.49">28549 14922 0,'-14'0'0,"14"14"16,-13-14-16,13 13 0,-13-13 0,13 13 0,-13-13 0,13 13 15,-14-13-15,14 14 0,-13-14 0,0 13 0,13 0 0,-13-13 16,13 13-16,-14-13 0,1 0 0,13 14 0,-13-14 0,13 13 0,-13-13 0,13 13 16,-13-13-16,-1 0 0,14 13 0,-13-13 0,13 13 0,-13-13 0,0 0 0,-1 14 0,14-1 15,-13-13-15,0 13 0,0-13 0,0 0 0,13 13 0,-14-13 0,1 14 0,13-1 16,-13-13-16,0 0 0,-1 13 0,1-13 0,13 13 0,-13-13 0,13 14 15,-13-14-15,13 13 0,-14-13 0,1 0 0,13 13 0,-13-13 0,13 13 0,-13-13 16,0 0-16,13 13 0,0 1 0,-14-14 0,14 13 0,-13-13 16,0 0-16,13 13 0,-13-13 15,13 13-15,0 1 0,-14-14 0,1 0 16,13 13-16,-13-13 16,13 13-1,-13-13-15,-1 0 0,14 13 16,0 1-16,-13-14 0,13 13 0,-13-13 15,13 13-15,-13-13 0,13 13 16,-13-13-16,13 13 0,-14 1 0,1-14 16,13 13-16,-13-13 0,13 13 0,-13-13 0,13 13 0,-14 1 15,14-1-15,-13-13 0,0 0 0,13 13 0,-13-13 16,13 13-16,0 1 0,-14-14 0,14 13 16,-13-13-16,13 13 0,-13-13 15,0 0-15,13 13 0,0 0 16,-13-13-1,13 14-15,-14-1 16,14 0 0,0 0-16,-13-13 0,0 0 15,13 14-15,-13-1 16</inkml:trace>
  <inkml:trace contextRef="#ctx0" brushRef="#br0" timeOffset="35644.33">24408 15068 0,'-13'0'15,"13"13"-15,-14 0 16,14 1-16,0-1 0,-13-13 0,13 13 0,-13-13 0,13 13 0,-13-13 15,13 14-15,-14-1 0,14 0 0,-13-13 0,13 13 0,-13-13 0,13 14 0,-13-1 0,0-13 0,13 13 16,-14-13-16,14 13 0,-13 0 0,13 1 0,-13-14 0,0 13 0,13 0 0,-14-13 0,1 13 0,13 1 0,-13-14 16,13 13-16,-13-13 0,13 13 0,-14-13 0,14 13 0,-13-13 0,13 14 0,-13-1 0,0-13 0,13 13 0,-13-13 0,13 13 15,-14-13-15,14 13 0,-13-13 0,0 14 0,13-1 0,-13-13 0,13 13 0,-14 0 0,1-13 0,13 14 0,-13-14 0,0 13 16,13 0-16,-14-13 0,14 13 0,-13-13 0,0 14 0,0-14 0,13 13 0,-13 0 0,13 0 0,-14-13 0,1 13 16,0-13-16,13 14 0,-13-14 0,13 13 0,-14 0 0,1 0 0,0-13 0,13 14 15,-13-14-15,13 13 0,-14-13 0,1 13 0,0-13 0,13 13 0,-13-13 0,13 13 0,-13-13 0,-1 14 16,1-14-16,13 13 0,-13-13 0,13 13 0,-13-13 0,-1 13 0,1-13 0,13 14 15,-13-14-15,0 0 0,13 13 0,0 0 0,-13-13 0,-1 0 0,14 13 16,-13-13-16,13 14 0,-13-14 0,13 13 16,-13-13-16,13 13 0,-14-13 0,14 13 0,-13-13 0,13 13 15,-13-13-15,13 14 0,-13-14 0,13 13 16,-14-13-16,14 13 0,-13-13 0,13 13 16,-13-13-16,13 14 0,-13-14 15,13 13-15,-13-13 0,-1 0 0,14 13 16,-13-13-16,13 13 0,-13-13 0,13 14 15,-13-14-15,-1 0 0,14 13 0,-13-13 16,13 13-16,-13-13 16,13 13-16</inkml:trace>
  <inkml:trace contextRef="#ctx0" brushRef="#br0" timeOffset="37786.25">30043 14922 0,'0'14'32,"-13"-1"-32,13 0 15,-13-13-15,13 13 16,-13-13-1,0 0-15,13 14 16,0-1-16,-14-13 16,14 13-16,-13-13 15,13 13-15,-13-13 0,13 14 0,0-1 16,-13-13-16,-1 0 0,14 13 0,-13-13 16,13 13-16,-13 0 0,13 1 0,-13-14 15,13 13-15,-14-13 0,14 13 0,-13-13 0,13 13 16,0 1-16,-13-14 0,13 13 15,-13-13-15,0 0 0,13 13 0,0 0 16,-14-13-16,14 14 0,0-1 16,-13-13-16,13 13 0,-13-13 0,13 13 15,-13-13-15,13 13 0,-14 1 0,14-1 16,-13-13-16,13 13 0,0 0 0,-13-13 16,0 0-16,13 14 0,0-1 15,-14-13-15,14 13 0,-13-13 0,13 13 16,0 1-16,-13-14 0,0 0 15,13 13-15,0 0 16,-13-13-16,13 13 0,0 0 0,-14-13 16,14 14-16,-13-14 0,0 13 15,13 0-15,-13-13 16,13 13-16,-14-13 0,14 14 0,-13-14 16,13 13-16,-13-13 0,13 13 0,0 0 15,-13-13-15,13 14 0,-13-14 0,13 13 16,-14-13-16,14 13 0,0 0 15,-13-13-15,0 0 0,13 13 0,-13-13 16,13 14-16,-14-14 16,14 13-16,0 0 0,-13-13 0,0 0 15,13 13-15,-13-13 0,13 14 0,-14-14 16,14 13-16,0 0 0,-13-13 0,0 0 16,13 13-16,-13-13 0,13 13 15,-13-13-15,13 14 0,-14-14 16,14 13-16,-13-13 0,13 13 15,-13-13 17</inkml:trace>
  <inkml:trace contextRef="#ctx0" brushRef="#br0" timeOffset="43935.16">31988 14962 0,'-13'0'62,"0"0"-46,13 13-16,-14-13 16,14 14-16,-13-14 0,13 13 0,-13-13 15,13 13-15,-13-13 0,13 13 16,-13-13-16,13 14 0,-14-14 0,14 13 0,0 0 16,-13-13-16,13 13 0,-13-13 0,13 13 0,-13-13 0,13 14 0,0-1 15,-14-13-15,14 13 0,-13-13 0,0 0 0,13 13 0,-13-13 0,13 14 0,0-1 16,-14-13-16,14 13 0,-13-13 0,0 0 0,13 13 0,-13-13 15,13 14-15,0-1 0,-13-13 0,13 13 0,-14-13 0,1 0 16,13 13-16,-13-13 0,13 13 0,-13-13 0,13 14 16,-14-1-16,1-13 15,13 13-15,-13-13 0,13 13 0,0 1 0,-13-14 16,13 13-16,-14-13 0,14 13 0,-13-13 16,13 13-16,0 1 0,-13-14 0,13 13 15,-13-13-15,13 13 0,-13-13 16,13 13-16,-14-13 0,14 13 15,-13-13-15,13 14 0,0-1 16,-13-13-16,13 13 16,-13-13-16,-1 0 0,14 13 0,0 1 15,-13-14-15,13 13 0,-13-13 0,13 13 0,-13-13 16,13 13-16,-14 1 0,1-14 0,13 13 0,-13-13 0,13 13 16,-13-13-16,13 13 0,-13-13 0,13 13 0,-14-13 0,14 14 15,-13-14-15,13 13 0,-13-13 0,13 13 0,-13-13 0,13 13 16,-14-13-16,14 14 0,-13-14 0,13 13 0,-13-13 0,13 13 15,-13-13-15,13 13 0,-13-13 0,13 13 0,-14-13 0,14 14 16,-13-14-16,13 13 0,-13-13 0,0 0 0,13 13 16,0 0-16,-14-13 0,14 14 0,-13-14 0,13 13 15,-13-13-15,13 13 0,-13-13 0,13 13 0,-14-13 0,14 14 16,-13-14-16,13 13 0,-13-13 0,0 13 0,13 0 16,-13-13-16,13 13 0,-14-13 0,14 14 15,-13-14-15,13 13 0,0 0 0,-13-13 0,0 13 16,13 1-16,-14-14 0,1 0 15,13 13-15,0 0 0,-13-13 0,13 13 0,-13-13 0,13 14 16,-14-14-16,14 13 0,-13-13 0,13 13 0,-13-13 16,13 13-16,-13-13 0,13 13 0,-13-13 0,13 14 0,0-1 0,-14-13 15,14 13-15,-13-13 0,0 13 0,0 1 0,13-1 16,-14-13-16,14 13 0,-13-13 0,13 13 0,-13-13 0,13 13 16,-13-13-16,13 14 0,-13-14 0,13 13 0,-14-13 0,1 0 0,13 13 0,-13-13 15,13 13-15,-13 1 0,-1-1 0,1-13 0,13 13 16,-13-13-16,13 13 0,-13-13 0,13 14 0,-14-1 0,1-13 15,13 13-15,-13-13 0,13 13 0,0 0 0,-13-13 16,13 14-16,-13-14 0,13 13 0,-14 0 16,1-13-16,13 13 0,0 1 0,-13-14 0,13 13 15,-13-13-15,13 13 0,0 0 16,-14-13-16,14 14 0,-13-14 0,13 13 16,-13-13-16,13 13 0,-13-13 0,13 13 0,0 0 0,-14-13 15,14 14-15,-13-14 0,13 13 0,-13-13 16,13 13-16,0 0 0</inkml:trace>
  <inkml:trace contextRef="#ctx0" brushRef="#br0" timeOffset="45438.08">31366 15094 0,'0'27'16,"0"-14"-16,0 0 0,-13-13 0,13 14 0,-13-14 16,13 13-16,-13-13 0,13 13 0,-14-13 0,14 13 0,0 1 0,-13-14 0,13 13 15,-13-13-15,13 13 0,0 0 0,-13-13 0,13 13 0,-13-13 16,13 14-16,-14-1 0,14 0 16,-13-13-16,13 13 0,-13-13 0,13 14 15,-13-14-15,13 13 0,0 0 16,-14-13-16,14 13 0,-13-13 0,13 14 0,-13-14 15,13 13-15,-13 0 0,13 0 0,-14-13 0,14 13 0,-13-13 16,0 14-16,13-1 0,-13-13 0,13 13 0,-13-13 0,13 13 0,-14-13 16,1 0-16,13 14 0,0-1 0,-13-13 0,13 13 0,-13-13 0,13 13 15,-14-13-15,1 0 0,13 14 0,-13-14 0,13 13 0,0 0 0,-13-13 0,13 13 16,-14-13-16,14 13 0,-13-13 0,0 0 0,13 14 0,-13-1 16,0-13-16,13 13 0,-14 0 0,1-13 0,13 14 15,0-1-15,-13-13 0,0 0 0,13 13 0,-14-13 0,14 13 0,-13-13 16,13 13-16,-13-13 0,13 14 0,-13-14 0,13 13 0,-13-13 15,-1 0-15,14 13 0,-13-13 0,13 13 16,0 1-16,-13-14 0,0 13 0,-1-13 0,14 13 16,-13-13-16,13 13 0,-13 1 0,0-14 0,-1 13 15,1-13-15,13 13 0,-13-13 0,13 13 16,0 0-16,-13-13 0,0 0 0,13 14 0,-14-14 16,14 13-16,-13-13 0,13 13 0,-13-13 0,0 0 15,13 13-15,0 1 0,-14-14 0,1 13 16,0-13-16,13 13 0,-13-13 0,13 13 15,-14-13-15,14 14 0,-13-14 0,13 13 0,-13-13 16,13 13-16,-13-13 0,13 13 0,-13-13 0,13 13 0,-14-13 16,14 14-16,-13-14 0,13 13 0,-13-13 15,0 0-15,13 13 0,0 0 0,-14-13 0,14 14 16,-13-14-16,13 13 0,-13-13 16,13 13-16,-13-13 0,13 13 0,-14 0 15,1-13-15,13 14 16,-13-14-16,13 13 0,-13-13 0,13 13 0,0 0 15,-13-13-15,13 14 0,-14-14 16,14 13-16,0 0 0,-13-13 0,0 0 0,13 13 16,-13-13-16,13 14 0,0-1 0,-14-13 0,14 13 15,-13-13-15,13 13 0,-13-13 0,13 13 0,-13-13 16,13 14-16,-14-14 0,14 13 0,0 0 16,-13-13-16,13 13 0,-13-13 0,13 14 0,-13-14 0,13 13 15,0 0-15,-13-13 0,13 13 16,-14-13-16,14 14 0,-13-14 15,13 13-15,-13-13 0,13 13 0,0 0 16,-13-13-16,13 13 16,-14-13-16,14 14 15,-13-14-15,13 13 0,-13-13 0,13 13 16,-13-13-16,13 13 0,-13-13 16,13 14-16,0-1 15,-14-13-15,1 0 47</inkml:trace>
  <inkml:trace contextRef="#ctx0" brushRef="#br0" timeOffset="54541.59">29461 15002 0,'0'13'31,"0"0"-31,0 1 16,-13-14-16,0 0 16,13 13-16,-13 0 15,13 0-15,-14-13 0,14 13 0,0 1 16,-13-14-16,0 0 16,13 13-16,0 0 0,-13-13 15,13 13-15,-13-13 16,13 14-16,-14-14 0,14 13 0,-13-13 15,13 13-15,-13-13 0,13 13 0,0 1 16,-13-14-16,13 13 0,-14 0 0,14 0 16,-13-13-16,13 13 0,-13-13 0,13 14 15,0-1-15,-13-13 0,13 13 0,-14-13 0,14 13 0,-13-13 16,0 0-16,13 14 0,-13-14 0,13 13 0,0 0 0,-13-13 16,13 13-16,-14-13 0,1 0 0,13 14 15,-13-1-15,13 0 0,-13-13 16,13 13-16,-14 0 15,1-13-15,13 14 0,0-1 0,-13-13 16,13 13-16,-13-13 0,13 13 0,-14-13 0,14 14 16,-13-14-16,13 13 0,-13-13 0,13 13 0,-13-13 0,13 13 15,-13-13-15,-1 0 0,14 14 0,0-1 0,-13-13 0,13 13 16,-13-13-16,0 0 0,13 13 0,-14-13 0,14 13 16,-13-13-16,13 14 0,-13-14 0,13 13 0,-13-13 0,13 13 0,-14-13 0,14 13 15,-13-13-15,13 14 0,-13-1 0,13 0 16,-13-13-16,13 13 0,-13-13 0,-1 0 0,14 13 0,0 1 15,-13-14-15,13 13 0,-13-13 0,13 13 0,-13-13 16,13 13-16,-14-13 0,14 14 0,-13-14 0,13 13 0,-13-13 16,13 13-16,-13-13 0,0 13 0,13 1 0,-14-14 15,14 13-15,-13-13 0,13 13 0,-13-13 16,0 0-16,13 13 0,0 0 0,-14-13 0,14 14 16,-13-14-16,13 13 0,-13-13 0,0 0 0,13 13 15,0 0-15,-14-13 0,14 14 0,-13-14 0,13 13 16,-13-13-16,0 0 0,13 13 0,0 0 0,-13-13 15,13 14-15,-14-14 0,14 13 0,-13-13 0,0 0 16,13 13-16,0 0 0,-13-13 0,13 13 16,-14-13-16,1 0 15,13 14-15</inkml:trace>
  <inkml:trace contextRef="#ctx0" brushRef="#br0" timeOffset="56692.23">25440 15042 0,'-14'0'31,"1"0"-15,13 13-16,-13-13 0,13 13 0,-13-13 15,13 13-15,-13-13 0,13 13 0,-14-13 0,14 14 16,-13-14-16,13 13 0,-13 0 0,0-13 0,13 13 0,-14-13 16,14 14-16,-13-14 0,13 13 0,-13-13 0,13 13 0,-13-13 0,13 13 15,-14-13-15,14 14 0,-13-14 0,0 13 0,13 0 16,-13-13-16,13 13 0,-13-13 0,-1 0 0,14 13 0,-13-13 15,13 14-15,0-1 0,-13-13 0,13 13 0,-13-13 16,13 13-16,-14-13 0,14 14 0,0-1 0,-13-13 16,13 13-16,-13-13 0,13 13 15,-13-13-15,13 14 0,-14-14 0,14 13 16,-13-13-16,13 13 0,-13-13 0,0 13 16,0-13-16,13 13 0,-14-13 15,14 14-15,-13-14 0,13 13 0,-13-13 0,13 13 16,-13-13-16,-1 0 0,14 13 0,0 1 0,-13-14 0,13 13 15,-13-13-15,0 13 0,0-13 0,13 13 16,-14-13-16,14 14 0,-13-14 0,13 13 0,-13-13 0,0 13 16,-1-13-16,14 13 0,-13-13 0,13 13 0,-13-13 15,0 0-15,13 14 0,-14-14 0,14 13 0,-13-13 0,13 13 16,-13-13-16,0 0 0,0 0 0,13 13 0,0 1 0,-14-14 0,14 13 16,-13-13-16,0 0 0,13 13 0,-13-13 0,13 13 15,-14-13-15,14 13 0,-13-13 0,13 14 16,-13-14-16,13 13 0,-13-13 0,13 13 0,-14-13 15,14 13-15,-13-13 0,13 14 0,-13-14 16,0 13-16,0-13 0,13 13 0,0 0 16,-14-13-16,1 0 0,13 14 0,-13-14 0,0 13 15,-1-13-15,14 13 0,0 0 0,-13-13 0,0 0 16,13 13-16,-13-13 0,13 14 0,-13-14 0,-1 0 16,14 13-16,-13-13 0,13 13 0,-13-13 15,13 13 1</inkml:trace>
  <inkml:trace contextRef="#ctx0" brushRef="#br0" timeOffset="62017.57">32425 6853 0,'-14'0'16,"28"0"-16,-28 13 0,1-13 0,13 13 0,-13-13 0,13 13 0,-13 1 16,13-1-16,-13-13 0,-1 0 15,14 13-15,0 0 0,-13-13 0,13 14 16,-13-14-16,13 13 15,-13 0-15,-1 0 16,14 0-16,-13-13 0,0 14 16,13-1-16,0 0 0,-13-13 15,13 13-15,-14-13 0,14 14 0,-13-14 0,13 13 16,0 0-16,-13-13 0,13 13 0,0 1 16,-13-14-16,0 0 0,13 13 0,0 0 0,-14-13 0,14 13 15,0 0-15,-13-13 0,13 14 16,-13-1-16,13 0 0,-13-13 15,13 13-15,-14 1 16,14-1-16,0 0 16,-13-13-16,13 13 0,-13-13 15,0 13-15,13 1 16,-13-14-16,13 13 0,0 0 0,-14-13 0,14 13 16,-13-13-16,0 14 0,13-1 0,-13-13 15,13 13-15,-14-13 0,14 13 0,-13 1 0,13-1 16,-13-13-16,0 0 0,13 13 0,-14 0 0,1-13 15,13 13-15,0 1 0,-13-14 16,0 0-16,13 13 0,-13-13 16,13 13-16,-14-13 0,14 13 15,0 1-15,-13-14 0,13 13 16,-13-13-16,13 13 16,-13-13-16,13 13 15,-14-13-15,14 14 16,-13-14-1,13 13-15,-13-13 16,13 13 0,-13-13-1,13 13 1</inkml:trace>
  <inkml:trace contextRef="#ctx0" brushRef="#br0" timeOffset="64564.11">30162 6959 0,'-13'0'0,"0"0"16,13 13-16,-13-13 0,13 13 15,-13-13 63,-1 0 32,14 13-110,-26 0 0,26 1 0,-13-14 15,13 13-15,-14-13 0,14 13 0,-13-13 0,13 13 16,-13-13-16,13 14 0,-13-14 0,13 13 0,-13-13 0,13 13 0,-14-13 16,14 13-16,-13-13 0,13 14 0,-13-14 0,13 13 0,-13-13 0,13 13 0,-14-13 0,14 13 15,-13-13-15,0 0 0,13 13 0,-13-13 0,13 14 0,0-1 0,-14-13 0,1 0 16,13 13-16,-13-13 0,0 13 0,0-13 0,13 14 0,0-1 0,-14-13 16,1 0-16,13 13 0,-13-13 0,13 13 0,-13-13 0,-1 13 15,14 1-15,-13-14 0,0 0 0,13 13 16,-13-13-16,13 13 0,-14-13 0,14 13 0,-13-13 15,13 14-15,-13-14 0,13 13 0,-13-13 0,13 13 0,-13-13 16,13 13-16,-14-13 0,14 14 0,-13-14 0,13 13 0,-13-13 16,13 13-16,-13-13 0,13 13 0,-14-13 0,14 13 0,-13-13 0,13 14 15,-13-14-15,13 13 0,-13-13 0,13 13 0,-13-13 16,13 13-16,-14-13 0,14 14 0,-13-14 0,13 13 16,-13-13-16,13 13 0,-13-13 15,-1 0-15,14 13 0,0 1 0,-13-14 16,13 13-16,-13-13 0,0 13 15,-1-13-15,14 13 16,0 0 62,-13-13-78,13 14 16,0-1 15,-13-13-31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4000" units="cm"/>
          <inkml:channel name="Y" type="integer" min="-465" max="1440" units="cm"/>
          <inkml:channel name="T" type="integer" max="2.14748E9" units="dev"/>
        </inkml:traceFormat>
        <inkml:channelProperties>
          <inkml:channelProperty channel="X" name="resolution" value="67.00168" units="1/cm"/>
          <inkml:channelProperty channel="Y" name="resolution" value="56.69643" units="1/cm"/>
          <inkml:channelProperty channel="T" name="resolution" value="1" units="1/dev"/>
        </inkml:channelProperties>
      </inkml:inkSource>
      <inkml:timestamp xml:id="ts0" timeString="2020-04-18T10:18:21.46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23336 14592 0,'0'13'16,"-13"-13"-16,0 0 15,13 13-15,0 0 0,-13-13 0,13 14 0,-14-14 16,14 13-16,-13-13 0,13 13 0,-13-13 16,13 13-16,-13-13 0,13 14 0,-14-14 0,14 13 15,-13-13-15,13 13 0,-13-13 16,0 13-16,13 1 0,-13-14 0,13 13 15,-14-13-15,14 13 0,-13-13 0,0 0 0,13 13 0,0 0 16,-13-13-16,-1 14 0,1-14 0,13 13 0,-13-13 16,0 0-16,13 13 0,-14 0 0,1-13 0,13 14 15,-13-14-15,0 0 0,13 13 0,-13-13 0,13 13 16,-14-13-16,14 13 0,-13-13 0,0 13 0,0-13 16,13 14-16,-14-14 0,14 13 0,-13-13 0,13 13 0,-13-13 15,13 13-15,-13-13 0,13 14 16,-14-14-16,1 0 15,13 13-15,0 0 16,-13-13-16,13 13 16,-13-13-16,13 14 15,-13-14-15,13 13 0,0 0 16,-14-13-16,14 13 0,-13-13 0,13 13 16,-13-13-16,13 14 0,-13-14 0,13 13 0,-14-13 15,14 13-15,-13-13 0,13 13 16,-13-13-16,13 14 0,-13-14 15,13 13-15,0 0 16,-14-13 0,14 13-16</inkml:trace>
  <inkml:trace contextRef="#ctx0" brushRef="#br0" timeOffset="3642.11">25903 14671 0,'0'13'15,"0"1"-15,-14-14 47,14 13-47,-13-13 0,13 13 16,-13-13-16,13 13 0,-13 1 15,13-1-15,-13-13 0,-1 0 16,14 13-16,-13-13 0,13 13 0,0 0 0,-13-13 16,13 14-16,-13-14 0,-1 13 0,14 0 15,-13-13-15,13 13 0,-13-13 16,13 14-16,0-1 16,-13-13-16,0 0 0,13 13 0,0 0 15,-14-13-15,14 13 0,-13-13 16,13 14-16,0-1 15,-13-13 1,13 13-16,-13-13 0,13 13 16,-14-13-16,14 14 0,-13-14 15,13 13 1,0 0 0,-13-13-16,13 13 0,-13 1 15,-1-14-15,14 13 16,-13-13-16,13 13 0,0 0 15,-13-13-15,13 13 0,-13-13 16,13 14-16,-13-14 0,-1 0 16,14 13-16,0 0 0,-13-13 15,13 13-15,-13-13 16,13 14-16,-13-14 0,-1 0 16,14 13-16,0 0 0,-13-13 0,0 0 15,13 13-15,-13-13 0,-1 14 16,1-14-1,13 13-15,0 0 0,-13-13 16,0 0-16,13 13 0,-13-13 16,13 13-16,-14-13 0,14 14 15,-13-14-15,13 13 16,-13-13-16,0 0 16,13 13-16,-14-13 15,14 13-15,-13-13 16,13 14-16,-13-14 0,13 13 0,-13-13 15,13 13-15,-14-13 16,14 13-16,-13-13 16,0 14-16,13-1 0,-13-13 15,13 13-15,-13-13 16,13 13-16,-14-13 16,14 13-16,-13-13 0,13 14 15,-13-14-15,13 13 0,-13-13 0,13 13 16,-14-13-16,14 13 0,-13-13 15,13 14-15,-13-14 0,13 13 0,-13-13 0,13 13 16,-14-13-16,14 13 0,-13-13 16,13 14-16,-13-14 0,13 13 0,-13-13 15,13 13-15,-13 0 0,13 0 16,-14-13-16,14 14 0,-13-14 0,13 13 0,-13-13 16,13 13-16,-13-13 0,13 13 0,0 1 15,-14-14-15,1 0 16,13 13 15</inkml:trace>
  <inkml:trace contextRef="#ctx0" brushRef="#br0" timeOffset="5026.22">24937 14592 0,'0'13'15,"-13"-13"-15,13 13 0,-13-13 0,13 13 16,-14-13-16,14 14 0,0-1 0,-13-13 16,13 13-16,0 0 0,-13-13 0,0 0 0,13 14 0,0-1 0,-14-13 15,14 13-15,-13-13 0,13 13 0,-13 1 0,0-1 0,13 0 16,-14-13-16,14 13 0,-13-13 0,13 13 0,0 1 15,-13-14-15,0 0 0,13 13 0,-13-13 0,13 13 0,-14 0 16,14 1-16,-13-14 0,13 13 0,-13-13 0,13 13 16,-13-13-16,13 13 0,-14-13 0,-12 40 15,26-27-15,-13-13 0,13 13 16,-14-13-16,14 14 0,0-1 0,-13-13 0,13 13 0,-13-13 0,13 13 16,-13-13-16,13 14 0,-13-1 0,13 0 0,-14-13 0,14 13 15,0 0-15,-13-13 0,0 0 0,13 14 0,-13-14 0,13 13 16,-14 0-16,14 0 0,-13-13 0,13 14 0,-13-14 0,13 13 15,-13-13-15,13 13 0,-13-13 0,13 13 0,0 1 16,-14-14-16,1 0 0,13 13 0,-13-13 0,13 13 0,0 0 16,-13-13-16,13 13 0,0 1 0,-14-14 0,1 13 15,13 0-15,-13-13 0,13 13 0,0 1 16,-13-14-16,13 13 0,-14-13 0,14 13 16,-13-13-16,13 13 0,0 1 0,-13-14 0,13 13 15,-13-13-15,13 13 0,0 0 0,-13-13 0,-1 0 16,14 13-16,-13-13 0,13 14 0,-13-14 15,13 13-15,0 0 0,-13-13 0,-1 0 16,14 13-16,-13-13 0,13 14 0,-13-14 16,13 13-16,0 0 0,-13-13 0,13 13 15,-14-13-15,1 0 0,13 14 0,-13-1 16,13 0 0,-13-13-16,13 13 0,-13-13 15,13 13-15,-14-13 0,14 14 16,-13-14-16,13 13 0,0 0 15,-13-13-15,13 13 16,-13-13-16,-1 0 16,14 14-16,0-1 15</inkml:trace>
  <inkml:trace contextRef="#ctx0" brushRef="#br0" timeOffset="6751.49">26524 14605 0,'0'13'0,"-13"-13"0,13 13 0,0 1 0,-13-14 15,13 13-15,-13 0 0,13 0 0,-13-13 0,13 14 0,-14-1 16,1-13-16,13 13 0,-13-13 0,13 13 0,0 1 0,-13-14 0,13 13 0,-14-13 16,1 13-16,13 0 0,-13-13 0,13 13 0,-13-13 0,13 14 0,-14-14 0,14 13 0,-13-13 0,13 13 0,-13-13 0,13 13 0,-13 1 15,0-1-15,-1-13 0,14 13 0,-13-13 0,13 13 0,-13 0 0,0 1 0,-1-14 0,14 13 16,-13-13-16,13 13 0,-13-13 0,13 13 0,-13-13 0,0 14 0,-1-1 0,1-13 0,13 13 0,-13 0 15,0-13-15,13 14 0,-14-14 0,1 13 0,0-13 0,0 0 0,13 13 0,0 0 0,-14-13 0,1 0 0,13 13 0,-13-13 16,0 14-16,0-14 0,13 13 0,-14-13 0,14 13 0,-13-13 0,0 0 0,13 13 0,-13-13 0,-1 0 0,14 14 0,-13-14 16,0 13-16,0-13 0,13 13 0,-14-13 0,1 0 0,13 13 0,-13-13 0,0 14 0,0-14 15,13 13-15,-14-13 0,14 13 0,-13-13 0,0 13 0,0-13 0,13 13 0,-14-13 16,14 14-16,-13-14 0,0 0 0,13 13 0,0 0 0,-13-13 0,0 13 16,-1 1-16,1-14 0,13 13 0,-13 0 0,0 0 15,-1 1-15,1-1 0,0 0 0,0 0 16,-1-13-16,14 13 0,-13-13 0,13 14 0,-13-14 15,13 13-15,-13-13 0,13 13 0,-66 40 16,66-40-16,-14-13 0,1 14 16,13-1-16,-13-13 0,13 13 0,-13-13 0,13 13 0,-14-13 15,1 13-15,13 1 0,-13-14 0,13 13 0,-13-13 0,13 13 16,-13-13-16,-1 0 0,14 13 0,0 1 0,-13-14 0,13 13 0,-13-13 16,13 13-16,-13 0 0,-1-13 0,14 13 0,0 1 0,-13-14 0,13 13 15,-13-13-15,13 13 0,0 0 0,-13-13 0,13 14 0,-14-14 16,14 13-16,-13-13 0,13 13 0,-13-13 0,13 13 15,0 1-15,-13-14 0,13 13 0,-13-13 0,13 13 0,-14-13 16,14 13-16,0 0 0,-13-13 0,13 14 16,-13-14-16,13 13 0,-13-13 15,13 13-15,0 0 0,-14-13 0,14 14 0,-13-14 16,13 13 0,-13-13-1,13 13-15,0 0 16</inkml:trace>
  <inkml:trace contextRef="#ctx0" brushRef="#br0" timeOffset="9435.7">27675 14592 0,'0'13'15,"-13"-13"-15,0 13 16,0-13-16,13 13 0,-14-13 0,1 14 16,13-1-16,-13-13 0,0 13 0,0-13 0,-1 13 15,1-13-15,13 14 0,-13-14 0,13 13 0,-13-13 0,-1 0 0,14 13 0,-13-13 16,13 13-16,-13-13 0,0 0 0,0 14 0,-120 78 15,107-79-15,13 1 0,-1-14 16,1 13-16,0-13 0,13 13 0,-13-13 0,-1 13 0,14 0 0,-26 1 0,13-14 0,-1 13 0,1 0 16,0-13-16,0 13 0,13 1 0,-13-14 0,-1 13 0,1-13 0,13 13 0,-13-13 0,13 13 0,-13 1 0,-1-14 0,1 13 15,0 0-15,0-13 0,13 13 0,0 0 0,-13-13 0,-1 0 0,14 14 0,-13-14 0,13 13 0,-13-13 0,13 13 16,0 0-16,-13-13 0,-1 0 0,14 14 0,-13-14 0,13 13 0,-13-13 0,13 13 0,0 0 0,-13-13 0,-1 14 16,14-1-16,-13-13 0,13 13 0,-13-13 0,13 13 0,-13 0 0,0 1 0,-1-14 15,14 13-15,0 0 0,-13-13 0,13 13 0,-13-13 0,13 14 0,-13-1 0,-1 0 16,14 0-16,-13-13 0,13 14 0,-13-14 0,13 13 0,-13-13 0,13 13 15,-14 0-15,14 0 0,-13-13 0,13 14 0,-13-14 0,13 13 0,0 0 0,-13-13 0,0 0 0,13 13 16,-14 1-16,14-1 0,-13-13 0,13 13 0,-13 0 0,0-13 0,13 14 16,-14-1-16,14 0 0,-13-13 0,13 13 0,0 0 0,-13-13 15,0 0-15,13 14 0,0-1 0,-14-13 0,14 13 0,-13-13 0,13 13 16,-13-13-16,13 14 0,-13-14 0,13 13 0,-13-13 0,13 13 0,-14-13 16,14 13-16,-13-13 0,13 13 0,-13-13 0,13 14 0,-13-14 0,13 13 0,-14-13 15,14 13-15,-13-13 0,13 13 0,-13-13 0,0 14 0,13-1 16,-14-13-16,14 13 0,-13-13 0,13 13 0,-13-13 0,0 0 15,13 14-15,0-1 0,-13-13 0,13 13 0,-14-13 0,14 13 16,-13-13-16,0 0 0,13 13 0,0 1 0,-13-14 0,13 13 0,-14-13 16,14 13-16,-13-13 0,0 0 0,13 13 0,0 1 0,-13-14 0,13 13 15,-13-13-15,13 13 0,-14-13 0,14 13 0,-13-13 0,13 14 0,-13-14 16,13 13-16,-13-13 0,13 13 0,0 0 0,-14-13 16,14 13-16,-13-13 0,13 14 0,-13-14 0,13 13 0,-13-13 15,13 13-15,0 0 0,-14-13 0,1 14 0,13-1 16,-13-13-16,13 13 0,-13 0 0,13 0 15,-13-13-15,13 14 0,-14-14 0,14 13 0,-13-13 0,13 13 16,0 0-16,-13 1 0,13-1 16,-13-13-16,13 13 0,0 0 0,-14-13 15,14 14-15,0-1 16,-13-13-16,13 13 0</inkml:trace>
  <inkml:trace contextRef="#ctx0" brushRef="#br0" timeOffset="20295.2">27054 14565 0,'0'14'0,"0"-1"15,0 0 1,0 0 0,-14-13-16,14 13 15,-13-13-15,0 0 16,13 14-16,0-1 16,-13-13-1,13 13-15,0 0 16,-13-13-16,13 14 15,-14-14-15,14 13 0,-26 0 16,26 0-16,-13-13 0,13 14 16,-14-14-16,1 0 0,13 13 0,0 0 15,-13-13-15,13 13 0,-13-13 0,13 13 16,-14-13-16,1 0 16,13 14-16,-13-14 0,13 13 0,-13-13 15,13 13-15,-13-13 0,-1 0 16,14 13-16,-13-13 0,13 14 0,-13-14 15,13 13-15,-13-13 0,-1 13 16,1-13-16,13 13 0,-13-13 16,13 13-16,-13 1 15,-1-14-15,14 13 0,-13-13 0,0 0 16,13 13-16,-13-13 16,13 13-16,-13 1 0,-1-14 15,14 13-15,-13-13 0,13 13 16,-13-13-16,13 13 0,-13-13 15,13 14-15,-14-14 0,14 13 0,-13-13 16,0 0-16,13 13 0,-13-13 16,13 13-16,-14-13 0,14 13 0,-13-13 15,13 14-15,-13-14 0,0 0 16,13 13-16,-13-13 0,13 13 16,-14-13-16,1 13 15,13 1-15,-13-14 0,0 0 16,13 13-16,-14-13 0,14 13 0,-13-13 15,13 13-15,0 1 0,-13-14 16,0 0-16,13 13 0,-14-13 31,14 13-31,0 0 16,-13-13-16,13 13 0,-13-13 16,13 14-16,0-1 15,-13-13-15,0 0 0,13 13 16,0 0-16,-14-13 0,14 14 15,-13-14-15,13 13 16,-13-13-16,13 13 0,-13-13 0,13 13 16,-14-13-1,14 14-15,-13-1 16,13 0 0,-13-13-16,13 13 0,-13-13 15,13 13-15,-13-13 0,13 14 16,-14-14-16,14 13 15,0 0-15,-13-13 16,13 13 0,-13-13-16,13 14 15,-13-14-15,13 13 16,-14-13 0,14 13-16,0 0 15,-13-13-15,0 0 0,13 14 0,0-1 16,-13-13-1,13 13-15,0 0 16,-14-13-16,14 13 16,-13-13-16,13 14 0,-13-14 0,13 13 15,0 0-15,-13-13 0,13 13 16,-13-13-16,13 14 0,-14-14 16,14 13-16,0 0 0,-13-13 0,13 13 15,-13-13-15,13 13 0,-13-13 16,13 14-16,0-1 0,-14-13 0,14 13 15,-13-13-15,13 13 0,-13-13 0,13 14 16,0-1-16,-13-13 0,13 13 0,0 0 16,-14-13-16,14 14 0,0-1 0,-13-13 0,13 13 15,-13-13-15,13 13 0,-13-13 0,13 13 16,0 1-16,-13-14 0,13 13 0,-14-13 16,14 13-16,-13-13 0,13 13 0,0 1 15,-13-14-15,13 13 0,-13-13 0,13 13 0,-14-13 16,14 13-16,-13-13 0,13 14 0,-13-1 0,13 0 15,-13-13-15,13 13 0,-13-13 0,13 13 0,-14-13 0,14 14 16,-13-14-16,13 13 0,0 0 16,-13-13-16,13 13 0,-13 1 15,-1-14-15,14 13 0,0 0 0,-13-13 16,13 13-16,0 0 0,-13-13 0,13 14 0,-13-14 16,13 13-16,-14-13 0,14 13 0,0 0 15,-13-13-15,13 14 0,-13-14 0,13 13 0,-13-13 16,13 13-16,-13 0 0,-1 1 15,14-1 1,-13-13-16,13 13 0,0 0 0,-13-13 16,0 13-16,13 1 0,-14-14 15,14 13-15,-13-13 16,13 13-16,0 0 0,-13-13 0,13 14 16,-13-14-16,-1 0 0,14 13 15,-13-13 1,13 13-16,0 0 0,-13-13 0,13 14 0,0-1 15,-13-13-15,0 13 0,13 0 16,0 0-16</inkml:trace>
  <inkml:trace contextRef="#ctx0" brushRef="#br0" timeOffset="23577.46">27966 14737 0,'0'14'16,"0"-1"-1,-13-13-15,13 13 0,0 0 16,-13-13-1,13 13-15,-13-13 16,13 14-16,0-1 0,-13-13 16,13 13-16,0 0 0,-14-13 0,14 14 15,0-1-15,-13-13 0,0 0 16,13 13-16,0 0 0,-13-13 0,13 13 16,-14-13-16,14 14 0,0-1 0,-13-13 15,13 13-15,-13-13 0,13 13 0,-13-13 16,13 14-16,0-1 0,-14-13 0,14 13 15,-13-13-15,13 13 0,-13-13 0,13 14 0,-13-1 16,0 13 0,-1-26-16,14 13 0,-13-13 0,13 14 0,-13-14 0,13 13 15,0 0-15,-13-13 0,13 13 0,0 1 16,-14-14-16,14 13 0,-13-13 0,13 13 0,-13-13 16,13 13-16,0 1 0,-13-14 0,13 13 0,0 0 15,-14-13-15,14 13 0,-13-13 0,13 13 0,-13-13 16,13 14-16,0-1 0,-13-13 0,13 13 15,-13-13-15,13 13 0,-14-13 0,14 14 0,-13-14 16,13 13-16,-13 0 0,13 0 0,-13-13 16,13 14-16,-14-1 0,1-13 0,13 13 0,-13-13 0,13 13 0,0 0 15,-13-13-15,13 14 0,-13-14 0,13 13 0,-14-13 0,14 13 16,-13-13-16,13 13 0,-13-13 0,13 14 0,-13-1 0,-1-13 16,14 13-16,-13-13 0,13 13 0,-13-13 0,13 14 0,-13-14 15,-1 13-15,14 0 0,-13-13 0,-26 40 16,25-27-1,14 0-15,-13-13 0,13 13 0,-13-13 16,13 14-16,-13-14 0,13 13 0,-14-13 0,14 13 0,-13-13 16,13 13-16,-13-13 0,13 13 0,-13-13 15,-1 14-15,14-1 0,-13-13 16,13 13-16,-13-13 0,0 0 0,13 13 0,-13-13 0,13 14 0,-14-14 16,14 13-16,0 0 0,-13-13 0,0 0 0,13 13 0,-13-13 0,13 14 15,-14-14-15,14 13 0,-13-13 0,13 13 0,-13-13 16,0 13-16,0-13 0,13 13 0,-14-13 0,14 14 0,0-1 15,-13-13-15,0 0 0,13 13 0,-13-13 0,13 13 0,-14-13 0,14 14 16,-13-14-16,13 13 0,-13-13 0,13 13 0,-13-13 0,13 13 16,-14-13-16,14 14 0,-13-14 0,13 13 0,-13-13 0,13 13 0,-13-13 0,13 13 15,-13-13-15,13 13 0,-14 1 0,1-14 0,13 13 0,-13-13 16,13 13-16,-13-13 0,13 13 0,0 1 0,-14-14 0,1 0 16,13 13-16,-13-13 0,13 13 0,-13-13 0,13 13 0,0 0 15,-14-13-15,14 14 0,-13-14 0,13 13 0,-13-13 0,13 13 0,-13-13 0,13 13 16,-13 1-16,13-1 0,-14-13 0,1 0 0,13 13 0,-13-13 15,13 13-15,0 1 0,-13-14 0,13 13 0,-14-13 0,14 13 0,-13-13 0,13 13 16,-13-13-16,13 13 0,-13-13 0,13 14 0,-14-1 0,1-13 0,13 13 0,-53 40 31,53-40-31,-13-13 0,13 14 0,-13-14 0,13 13 0,0 0 16,-13-13-16,13 13 0,-14-13 0,14 13 0,-13-13 16,13 14-16,-13-14 0,13 13 0,0 0 0,-13-13 15,-1 0-15,14 13 0,0 1 0,-13-14 16,13 13-16,-13-13 0,13 13 15,-13 0-15,0-13 16,13 14-16,0-1 16,-14-13-1</inkml:trace>
  <inkml:trace contextRef="#ctx0" brushRef="#br0" timeOffset="27248.76">29064 14711 0,'0'13'47,"0"0"-31,0 1-1,-13-14-15,13 13 0,-13-13 16,13 13-16,0 0 0,-13-13 15,13 13-15,-13-13 0,13 14 0,-14-14 0,14 13 16,0 0-16,-13-13 0,13 13 0,-13-13 0,0 14 16,13-1-16,-14-13 0,14 13 0,-13 0 0,13 0 15,-13-13-15,0 0 0,13 14 0,0-1 0,-14-13 0,14 13 0,-13-13 16,13 13-16,-13-13 0,13 14 0,-13-14 0,13 13 0,-13-13 0,13 13 16,-14 0-16,14 1 0,-13-14 0,13 13 0,-13-13 15,0 13-15,-1 0 0,1-13 16,13 13-16,-13-13 0,13 14 0,-13-14 15,13 13-15,-13-13 0,13 13 0,-14-13 0,14 13 0,-13-13 0,0 0 16,13 14-16,0-1 0,-13-13 0,13 13 0,-14-13 0,1 0 0,13 13 16,-13-13-16,13 14 0,0-1 0,-13-13 0,13 13 0,-14-13 0,14 13 15,-13-13-15,0 0 0,13 13 0,0 1 0,-13-14 0,13 13 0,-13-13 16,13 13-16,-14-13 0,14 13 0,-13-13 0,13 14 0,-13-14 16,13 13-16,-13-13 0,13 13 0,-14-13 0,14 13 15,-13-13-15,13 14 0,-13-14 0,13 13 0,-13-13 16,13 13-16,-14-13 0,14 13 0,-13-13 0,13 13 0,-13-13 15,13 14-15,-13-14 0,13 13 0,0 0 16,-27 0 0,27 1-16,-13-14 0,13 13 0,-13-13 15,13 13-15,-13-13 0,13 13 0,-14-13 0,14 14 16,-13-14-16,13 13 0,-13-13 0,13 13 16,-13-13-16,0 0 0,13 13 0,-14 0 15,1 1-15,0-1 16,0-13-16,13 13 0,-14-13 0,14 13 0,-13-13 15,13 14-15,-13-14 0,13 13 0,-13-13 16,-1 13-16,14 0 0,-13-13 0,13 13 16,-13-13-16,13 14 0,-13-14 0,0 0 15,13 13-15,0 0 0,-14-13 0,14 13 16,-13-13-16,13 14 0,-13-14 0,0 13 16,13 0-16,-14-13 0,14 13 0,-13-13 15,13 14-15,-13-14 0,13 13 0,-13-13 0,13 13 16,-14-13-16,14 13 0,-13-13 0,13 13 0,-13-13 15,13 14-15,-13-14 0,13 13 0,-13 0 0,-1 0 16,14 1-16,-13-14 0,0 13 0,13 0 0,-13-13 0,-1 13 16,14 1-16,-13-14 0,0 0 0,13 13 0,-13 0 0,-1-13 15,14 13-15,-13-13 0,13 13 0,-13-13 16,13 14-16,-13-14 0,13 13 0,-13-13 0,13 13 0,-14-13 0,14 13 16,-13-13-16,13 14 0,-13-14 0,13 13 0,-13-13 0,13 13 15,-14-13-15,14 13 0,-13-13 0,13 13 0,-13-13 16,13 14-16,-13-14 0,13 13 0,-14-13 0,14 13 15,-13-13-15,0 0 0,13 13 0,-13-13 0,13 14 0,-13-14 16,13 13-16,-14-13 0,1 0 0,13 13 0,-13-13 16,13 13-16,-13-13 0,13 14 0,-14-14 0,1 0 15,13 13-15,-13-13 0,13 13 0,-13-13 0,13 13 16,-13-13-16,13 13 0,-14-13 0,1 0 0,13 14 16,-13-14-16,13 13 0,-13-13 0,-1 0 0,14 13 0,-13-13 15,13 13-15,-13-13 0,13 14 0,-13-14 0,13 13 0,-14-13 16,1 13-16,0-13 0,13 13 0,0 1 0,-13-14 0,13 13 15,-13-13-15,-1 0 0,14 13 0,-13-13 0,13 13 16,-13 0-16,0-13 0,13 14 0,-14-14 16,14 13-16,-13-13 0,0 0 15,13 13-15,0 0 0,-13-13 0,-1 0 16,14 14-16,-13-14 0,13 13 0,-13-13 16,13 13-16,0 0 0,-13-13 0,0 14 0,13-1 15,-14-13-15,14 13 0,-13-13 16,13 13-16,-13-13 0,13 13 0,-13-13 0,13 14 15,-14-14-15,14 13 0,0 0 0,-13-13 0,-13 27 16,13-14-16,13 0 16,-14-13-16,14 13 0,-13-13 0,13 14 0,-13-14 15,13 13-15,-13-13 0,13 13 0,0 0 16,-14-13-16,14 13 0,-13-13 0,13 14 0,-13-14 16,13 13-16,0 0 0,-13-13 0,13 13 15,-14-13-15,14 14 16,-13-14-16,13 13 0,0 0 0,-13-13 15,0 0-15,13 13 0,-13 0 0,13 1 16,-14-14-16,14 13 0,0 0 16,-13-13-16,0 0 0,13 13 0,-13-13 15,13 14-15,0-1 0,-14-13 0,14 13 16,-13-13-16,13 13 16,-13-13-1</inkml:trace>
  <inkml:trace contextRef="#ctx0" brushRef="#br0" timeOffset="29265.84">30149 14605 0,'0'0'0,"0"13"0,0 0 16,-13 1-16,0-14 0,13 13 15,0 0-15,-13-13 16,13 13-16,-14-13 0,14 14 15,-13-14-15,13 13 0,0 0 16,-13-13-16,13 13 0,0 1 0,-13-14 0,-1 0 16,14 13-16,-13 13 0,13-13 0,-13-13 15,13 14-15,-13-1 0,0-13 16,13 13-16,0 0 0,0 1 0,-14-14 0,14 13 16,-13-13-16,13 13 0,0 0 15,-13-13-15,13 13 0,-13-13 0,13 14 16,-14-14-16,14 13 0,0 0 0,-13-13 15,13 13-15,0 1 0,-13-14 0,13 13 0,-13-13 0,13 13 0,0 0 16,-14-13-16,14 14 0,-13-14 0,13 13 0,0 0 0,-13-13 16,13 13-16,-13-13 0,13 13 0,-13-13 0,13 14 0,0-1 0,-14-13 15,14 13-15,-13-13 0,13 13 0,-13-13 0,13 14 0,-13-14 0,13 13 0,-14 0 16,1 0-16,13 1 0,-13-14 0,0 0 0,13 13 16,0 0-16,-14-13 0,14 13 0,-13-13 0,13 13 15,-13-13-15,0 0 0,13 14 0,0-1 0,-13-13 0,13 13 0,-14-13 16,14 13-16,-13-13 0,0 0 0,13 14 0,0-1 0,-13-13 0,13 13 15,-14-13-15,14 13 0,-13-13 0,0 0 16,13 14-16,0-1 0,-13-13 0,13 13 0,-13-13 16,-14 26-16,27-12 0,-13-14 15,13 13-15,-13-13 0,13 13 0,-14-13 16,1 0-16,13 13 0,0 1 0,-13-14 0,13 13 0,-13-13 16,13 13-16,-14-13 0,1 0 0,13 13 0,-13-13 0,13 14 0,-13-14 15,13 13-15,-13-13 0,-1 13 0,1-13 16,13 13-16,0 0 0,-13-13 0,13 14 31,-13-14-31</inkml:trace>
  <inkml:trace contextRef="#ctx0" brushRef="#br0" timeOffset="31020.6">30639 14711 0,'0'26'0,"0"-12"16,-13-14-16,13 13 0,-14-13 15,14 13-15,0 0 0,-13-13 0,0 0 16,13 13-16,-13-13 0,13 14 0,-14-14 0,14 13 15,0 0-15,-13-13 0,0 0 0,13 13 0,-13-13 16,13 14-16,-14-14 0,14 13 0,0 0 0,-13-13 16,0 0-16,13 13 0,-13-13 0,13 13 0,-13-13 15,13 14-15,-14-14 0,14 13 0,0 0 16,-13-13-16,13 13 0,-13-13 0,13 14 16,-13-14-16,13 13 0,-14-13 0,14 13 0,-13-13 15,13 13-15,-13-13 0,13 14 0,-13-14 0,13 13 0,-14-13 16,14 13-16,-13-13 0,13 13 0,-13-13 0,13 13 15,-13-13-15,13 14 0,0-1 0,-13-13 16,13 13-16,-14-13 0,1 0 16,13 13-16,-13-13 0,13 14 0,0-1 15,-13-13-15,13 13 0,-14-13 16,14 13-16,-13-13 0,13 14 0,-13-14 16,13 13-16,-13-13 0,13 13 0,-14-13 15,14 13-15,-13-13 0,13 13 0,0 1 0,-13-14 16,13 13-16,-13-13 0,13 13 0,-13-13 0,-1 0 15,14 13-15,0 1 0,-13-14 0,13 13 16,-13-13-16,13 13 0,-13-13 0,-1 0 0,14 13 0,-13-13 16,13 14-16,-13-14 0,13 13 0,-13-13 15,13 13-15,-13-13 0,13 13 0,-14-13 0,14 13 0,-13-13 0,13 14 16,-13-14-16,13 13 0,-13-13 0,13 13 0,-14-13 0,14 13 16,-13-13-16,13 14 0,-13-14 0,13 13 0,-13 0 0,-1-13 15,14 13-15,-26 27 16,13-40-16,0 0 0,13 13 0,0 0 0,-14-13 0,14 14 0,-13-14 15,13 13-15,-13-13 0,0 0 0,13 13 0,0 0 0,-14-13 0,14 14 16,-13-14-16,13 13 0,-13-13 0,13 13 0,-13-13 0,13 13 0,-14-13 16,14 13-16,-13-13 0,13 14 0,-13-1 0,13 0 0,-13-13 15,13 13-15,-13-13 0,13 14 0,-14-14 0,14 13 16,-13-13-16,13 13 0,0 0 0,-13-13 16,0 0-16,13 14 0,-14-14 0,14 13 0,0 0 15,-13-13-15,13 13 0,-13-13 0,13 13 0,-13-13 16,13 14-16,-13-14 0,13 13 0,-14-13 15,14 13-15,-13 0 0,0-13 0,13 14 0,-13-14 16,13 13-16,0 0 0,-14-13 0,14 13 16,-13-13-16,0 0 0,13 14 0,-13-14 0,13 13 0,0 0 15,-14-13-15,14 13 0,-13-13 0,0 0 16,13 13-16,-13-13 0,13 14 0,-13-1 0,-1-13 16,14 13-16,-13-13 0,13 13 0,-13-13 15,13 14-15,-13-1 0,-1 0 0,1-13 16,13 13-16,-13-13 0,13 13 0,0 1 15,-13-14-15,13 13 0,-14-13 0,1 0 16,13 13-16,-13-13 0,13 13 16,-13-13-16,13 14 15,-13-14-15,13 13 0,-14-13 0,1 0 16,13 13-16,-13-13 0,13 13 16,-13-13-16,13 14 15,-14-14-15,14 13 16</inkml:trace>
  <inkml:trace contextRef="#ctx0" brushRef="#br0" timeOffset="34551">31710 14671 0,'-13'13'0,"13"1"0,-13-14 15,13 13-15,0 0 16,-13-13-16,13 13 15,-14-13-15,1 0 0,13 14 0,-13-14 16,13 13-16,0 0 16,-13-13-16,13 13 0,-14-13 0,1 0 15,13 13-15,-13 1 0,13-1 16,-13-13-16,13 13 0,-13-13 0,13 13 16,-14-13-16,14 14 0,-13-14 0,13 13 0,-13-13 15,13 13-15,-13-13 0,13 13 0,-14-13 0,14 13 16,-13-13-16,13 14 0,0-1 0,-13-13 0,13 13 15,-13-13-15,-1 0 0,14 13 0,0 1 0,-13-14 0,13 13 0,-13-13 16,13 13-16,-13-13 0,13 13 0,-13-13 0,-1 0 16,14 14-16,0-1 0,-13-13 0,13 13 0,-13-13 0,13 13 15,-13-13-15,-1 0 0,14 13 0,0 1 0,-13-14 0,13 13 16,-13-13-16,13 13 0,-13-13 0,0 0 0,13 13 0,-14-13 0,14 14 16,-13-14-16,13 13 0,-13-13 0,13 13 0,-13-13 0,13 13 15,-14-13-15,14 14 0,-13-14 0,13 13 16,-13-13-16,0 0 0,13 13 0,-14-13 0,14 13 0,-13-13 15,13 13-15,-13-13 0,13 14 0,-13-14 0,0 0 16,13 13-16,-14-13 0,14 13 0,0 0 16,-13-13-16,0 0 0,13 14 0,-13-14 0,13 13 0,-14-13 15,1 13-15,13 0 0,-13-13 0,0 0 16,13 14-16,-14-14 0,14 13 0,-13-13 0,13 13 0,0 0 16,-13-13-16,0 0 0,13 13 0,-13-13 0,13 14 0,-14-14 15,14 13-15,-13-13 0,0 0 0,13 13 0,-13-13 0,13 13 16,-14-13-16,14 14 0,-13-14 0,0 13 0,0-13 15,13 13-15,-13 0 0,-1-13 16,14 14-16,-13-14 0,13 13 0,-13-13 0,13 13 16,-13-13-16,13 13 0,-14-13 0,14 13 0,-13-13 0,13 14 15,-13-14-15,13 13 0,-13-13 16,13 13-16,-14-13 0,14 13 0,-13-13 16,13 14-16,-13-14 0,13 13 15,0 0-15,-13-13 0,13 13 0,-13-13 0,-1 13 16,1 1-1,13-1-15,-13-13 0,13 13 16,-13-13-16,13 13 16,-14-13-16,14 14 0,-13-14 0,13 13 15,-13-13-15,13 13 0,-13-13 16,13 13-16,-14-13 16,14 14-16,-13-14 0,13 13 0,0 0 15,-13-13-15,13 13 0,-13-13 16,13 13-16,0 1 15,-13-14-15,13 13 0,-14-13 0,14 13 16,-13-13-16,13 13 16,-13-13-1,13 14-15,0-1 0,-13-13 0,13 13 16,-14-13-16,14 13 0,-13-13 16,13 14-16,0-1 0,-13-13 0,13 13 0,-13-13 15,13 13-15,-14-13 0,14 13 16,0 1-16,-13-14 0,13 13 0,-13-13 0,13 13 15,-13-13-15,0 13 0,13 1 16,-14-14-16,14 13 0,-13-13 16,13 13-16,0 0 0,-13-13 0,13 13 15,-13-13-15,13 14 0,-14-14 16,14 13-16,-13-13 0,13 13 16,0 0-16,-13-13 0,13 14 15,-13-14-15,13 13 0,-14-13 16,14 13-16,-13 0 0,13 1 15,0-1-15,-13-13 0,13 13 16,-13-13-16,13 13 0,-13-13 16,13 13-16,0 1 0,-14-14 15,14 13-15,-13-13 16,13 13-16,0 0 0,-13-13 0,13 14 16,-13-14-16,13 13 0,-14-13 15,14 13-15,0 0 0,-13-13 0,13 14 16,-13-14-16,13 13 0,-13-13 0,13 13 15,0 0 1,-13-13-16,13 13 47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4000" units="cm"/>
          <inkml:channel name="Y" type="integer" min="-465" max="1440" units="cm"/>
          <inkml:channel name="T" type="integer" max="2.14748E9" units="dev"/>
        </inkml:traceFormat>
        <inkml:channelProperties>
          <inkml:channelProperty channel="X" name="resolution" value="67.00168" units="1/cm"/>
          <inkml:channelProperty channel="Y" name="resolution" value="56.69643" units="1/cm"/>
          <inkml:channelProperty channel="T" name="resolution" value="1" units="1/dev"/>
        </inkml:channelProperties>
      </inkml:inkSource>
      <inkml:timestamp xml:id="ts0" timeString="2020-04-18T10:20:14.94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4564 14235 0,'0'13'16,"-13"-13"-16,13 13 16,-13-13-1,13 13-15,0 1 16,-14-14-16,1 0 16,13 13-16,0 0 31,-13-13-31,13 13 15,-13-13-15,13 13 0,-14-13 16,14 14-16,-13-14 0,13 13 0,-13-13 16,13 13-16,0 0 15,-13-13-15,13 14 32,-13-14-17,13 13 1,-14-13-16,14 13 15,-13-13-15,13 13 0,-13-13 16,13 13-16,0 1 16,-13-14-16,13 13 31,-14-13-31,14 13 16,-13-13-16,13 13 15,-13-13 1,13 14-16,-13-14 15,13 13 1,0 0-16,-14-13 16,1 0-16,13 13 15,-13-13 1,13 14-16,-13-14 16,13 13-16,0 0 0,-13-13 0,-1 0 15,14 13-15,-13-13 16,13 13-1,-13-13-15,0 0 16,13 14-16,-14-14 0,14 13 16,-13-13-16,13 13 15,-13-13-15,13 13 16,-13-13 0,0 0-16,13 14 15,-14-14-15,14 13 16,-13-13-16,13 13 15,-13-13-15,13 13 16,-13-13-16,-1 0 16,14 14-16,-13-14 15,13 13-15,0 0 16,-13-13-16,0 0 16,13 13-16,-14-13 15,14 13-15,-13-13 16,13 14-1,0-1-15,-13-13 0,13 13 16,-13-13-16,0 0 0,13 13 16,-14-13-16,14 14 0,0-1 15,-13-13-15,13 13 16,-13-13-16,0 0 0,13 13 16,-14-13-16,14 13 0,-13-13 0,13 14 15,-13-1-15,0-13 16,13 13-16,-14-13 15,14 13-15,0 1 0,-13-14 0,13 13 16,-13-13-16,0 0 16,13 13-16,-13-13 15,13 13-15,-14-13 16,14 14-16,0-1 0,-13-13 0,0 0 16,13 13-16,-13-13 15,13 13-15,-14 0 16,14 1-16,-13-14 0,0 0 15,13 13 1,-13-13 0,13 13-1,-14-13 1,14 13-16,0 1 16,-13-14-16</inkml:trace>
  <inkml:trace contextRef="#ctx0" brushRef="#br0" timeOffset="4779.72">15954 14248 0,'-13'0'47,"0"13"-16,13 0-31,-13-13 0,13 14 0,-14-14 15,14 13-15,0 0 0,0 0 16,-13-13-16,13 13 0,-13-13 0,13 14 0,0-1 16,-13-13-16,0 13 0,13 0 0,-14-13 0,14 14 0,-13-1 15,0 0-15,13 0 0,-13-13 0,13 13 0,-14-13 0,1 14 16,0-1-16,0-13 0,13 13 0,-14-13 16,14 13-16,-13-13 0,13 14 0,-13-14 0,13 13 0,-13-13 0,13 13 15,-13-13-15,13 13 0,-14-13 0,14 14 16,-13-14-16,0 0 0,13 13 0,0 0 0,-53 27 31,53-27-31,-13-13 0,13 13 0,-13-13 0,13 13 0,-14-13 0,1 0 16,13 14-16,0-1 0,-13-13 0,13 13 0,-13-13 0,13 13 15,-14-13-15,1 0 0,13 14 0,-13-14 0,13 13 0,-13-13 16,13 13-16,-14-13 0,14 13 0,-13-13 0,0 0 0,13 13 0,-13-13 16,13 14-16,-13-14 0,13 13 0,-14-13 0,1 13 0,0-13 15,13 13-15,-13-13 0,13 14 0,-14-14 0,14 13 0,-13-13 0,0 13 0,0 0 16,-1-13-16,14 13 0,-13-13 0,13 14 0,-13-14 15,13 13-15,-13-13 0,13 13 0,-13-13 0,13 13 0,-14-13 0,14 14 16,-13-14-16,13 13 0,-13-13 0,0 13 0,-1-13 16,14 13-16,-13-13 0,13 14 0,-13-14 0,0 13 0,-1-13 0,14 13 15,-13-13-15,0 0 0,13 13 0,0 0 0,-13-13 0,0 0 0,13 14 16,-14-14-16,14 13 0,-13-13 0,0 0 0,13 13 0,0 0 0,-13-13 16,-1 0-16,14 14 0,-13-14 0,13 13 0,-13-13 15,13 13-15,0 0 16,-13-13-16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4000" units="cm"/>
          <inkml:channel name="Y" type="integer" min="-465" max="1440" units="cm"/>
          <inkml:channel name="T" type="integer" max="2.14748E9" units="dev"/>
        </inkml:traceFormat>
        <inkml:channelProperties>
          <inkml:channelProperty channel="X" name="resolution" value="67.00168" units="1/cm"/>
          <inkml:channelProperty channel="Y" name="resolution" value="56.69643" units="1/cm"/>
          <inkml:channelProperty channel="T" name="resolution" value="1" units="1/dev"/>
        </inkml:channelProperties>
      </inkml:inkSource>
      <inkml:timestamp xml:id="ts0" timeString="2020-04-18T10:16:50.97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7858 16880 0,'13'0'47,"1"0"-32,-14-13-15,13 13 16,-13-13-16,0 0 0,13 13 0,0 0 0,-13-13 16,14 13-16,-14-14 0,13 14 0,-13-13 15,0 0-15,13 13 0,0 0 0,-13-13 0,13 13 16,-13-14-16,14 14 16,-14-13-16,0 0 0,13 13 15,-13-13-15,13 13 0,-13-14 16,13 14-16,-13-13 0,0 0 15,14 13-15,-14-13 0,13 13 0,-13-13 16,13 13-16,-13-14 0,0 1 16,13 13-16,-13-13 0,13 13 15,-13-13-15,14 13 0,-14-14 16,13 14-16,-13-13 0,13 13 16,-13-13-16,13 13 15,-13-13-15,0-1 16,14 14-16,-1 0 15,-13-13-15,0 0 16,13 13-16,0 0 16,-13-13-16,14 13 15,-14-13-15,13 13 16,-13-14-16,13 1 0,0 13 16,-13-13-16,13 13 0,-13-13 15,14 13-15,-14-14 0,13 14 0,-13-13 0,13 13 16,-13-13-16,13 13 15,-13-13-15,0-1 0,14 14 16,-14-13-16,13 13 0,0 0 16,-13-13-16,13 13 0,-13-13 0,14 13 15,-14-13-15,13 13 0,-13-14 0,13 14 16,-13-13-16,13 13 0,-13-13 16,13 13-16,1 0 15,-14-13-15,0-1 0,13 14 16,-13-13-16,13 13 15,0 0-15,-13-13 0,14 13 16,-14-13-16,13 13 0,-13-14 16,13 14-16,-13-13 0,13 13 15,0 0-15,-13-13 0,14 13 16,-14-13-16,0 0 16,13 13-16,-13-14 31,13 14-31,0 0 0,-13-13 0,14 13 15,-14-13-15,13 13 0,-13-13 16,13 13-16,0-14 0,1 14 16,-14-13-16,13 13 0,-13-13 0,13 13 15,-13-13-15,13 13 0,-13-13 16,13 13-16,-13-14 0,14 14 0,-14-13 16,13 13-16,-13-13 15,13 13-15,-13-13 0,13 13 0,-13-14 16,14 14-16,-14-13 0,13 13 0,-13-13 15,13 13-15,-13-13 0,13 13 0,-13-14 16,14 14-16,-14-13 16,13 13-16,-13-13 0,13 0 15,0 13-15,-13-13 16,13 13-16,-13-14 0,14 14 16,-14-13-1,0 0-15,13 13 16,-13-13-1,13 13-15,-13-14 16,13 14-16,-13-13 16,0 0-16,14 13 0,-14-13 15,13 13-15,-13-14 16,13 14-16,-13-13 16,13 0-16,-13 0 15,14 13 1,-14-13-16,13-1 15,0 14-15,-13-13 16,0 0-16,13 13 0,-13-13 16,13 13-16,-13-14 15,14 14-15,-14-13 16,0 0-16,13 13 16,0-13-1,-13 0 1,13 13-16,-13-14 15,14 14-15,-14-13 0,13 0 16,0 13-16,-13-13 16,13 13-1,-13-14-15,0 1 16,14 13-16,-14-13 16,13 13-16,-13-13 15,13 13-15,-13-14 16,13 14-16,-13-13 0,13 13 15,-13-13 1,14 13 0,-14-13-16,13 13 0,-13-13 15,13 13-15,-13-14 0,13 14 16,-13-13-16,14 13 16,-1 0-1,-13-13-15,13 13 31,-13-13-31,0-1 16,13 14-16,-13-13 0,13 13 16,1 0-16,-14-13 0,13 13 15,-13-13-15,13 13 0,-13-14 16,0 1-16,13 13 0,1 0 16,-14-13-1,13 13 1,-13-13-1,13 13-15,-13-13 16,13 13-16,-13-14 0,14 14 0,-14-13 16,13 13-16,-13-13 15,13 13-15,0 0 16,-13-13 0,0-1-1,13 14-15,1 0 0,-14-13 16,13 13-16,-13-13 15,13 13-15,-13-13 16,13 13-16,-13-14 16,14 14-16,-14-13 15,13 13-15,-13-13 16,13 13-16,-13-13 0,13 13 0,-13-13 16,14 13-16,-14-14 0,13 14 15,0-13-15,0 13 16,-13-13-16,13 13 15,-13-13-15,14 13 0,-14-14 16,13 14-16,-13-13 16,13 13-16,-13-13 15,13 13-15,-13-13 0,14 13 16,-14-14-16,13 14 0,-13-13 16,13 13-16,0 0 15,-13-13-15,0 0 16,13 13-16,-13-13 15,14 13-15,-14-14 0,13 14 16,0 0-16,-13-13 0,13 13 16,-13-13-16,14 0 0,-1-1 15,0 14 1,-13-13 0,13 13-16,-13-13 31,14 13-31,-14-13 0,13 13 15,-13-13-15,13 13 16,-13-14-16,13 14 0,-13-13 16,13 13-16,-13-13 15,14 13 1,-14-13 0,13 13-16,-13-14 0,13 14 15,-13-13-15,13 13 16,-13-13-16,14 13 15,-14-13-15,13-1 16,0 14 0,-13-13-16,13 0 15,1 13 1,-14-13-16,13 13 16,-13-13-16,13 13 15,-13-14-15,13 14 16,-13-13-16,0 0 15,13 13-15,-13-13 32,14 13-32,-1 0 15,-13-14-15,0 1 16,13 13 0,-13-13-16,13 13 15,-13-13-15,14 13 16,-14-14-16,13 14 0,-13-13 15,13 13 1,-13-13-16,13 13 16,-13-13-16,14 13 15,-1 0-15,-13-13 0,0-1 16,13 14-16,-13-13 16,13 13-1,-13-13-15,13 13 16,1 0-16,-14-13 15,13 13 1,-13-14-16,13 14 16,-13-13-16,13 13 15,-13-13-15,14 13 16,-14-13 0,13 13-16,0 0 15,-13-13 1,0-1-1,13 14 1,-13-13 0,14 13-1,-14-13-15,13 13 0,0 0 47,-13-13-31,0-1 78,13 14-79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4000" units="cm"/>
          <inkml:channel name="Y" type="integer" min="-465" max="1440" units="cm"/>
          <inkml:channel name="T" type="integer" max="2.14748E9" units="dev"/>
        </inkml:traceFormat>
        <inkml:channelProperties>
          <inkml:channelProperty channel="X" name="resolution" value="67.00168" units="1/cm"/>
          <inkml:channelProperty channel="Y" name="resolution" value="56.69643" units="1/cm"/>
          <inkml:channelProperty channel="T" name="resolution" value="1" units="1/dev"/>
        </inkml:channelProperties>
      </inkml:inkSource>
      <inkml:timestamp xml:id="ts0" timeString="2020-04-18T10:18:21.46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23336 14592 0,'0'13'16,"-13"-13"-16,0 0 15,13 13-15,0 0 0,-13-13 0,13 14 0,-14-14 16,14 13-16,-13-13 0,13 13 0,-13-13 16,13 13-16,-13-13 0,13 14 0,-14-14 0,14 13 15,-13-13-15,13 13 0,-13-13 16,0 13-16,13 1 0,-13-14 0,13 13 15,-14-13-15,14 13 0,-13-13 0,0 0 0,13 13 0,0 0 16,-13-13-16,-1 14 0,1-14 0,13 13 0,-13-13 16,0 0-16,13 13 0,-14 0 0,1-13 0,13 14 15,-13-14-15,0 0 0,13 13 0,-13-13 0,13 13 16,-14-13-16,14 13 0,-13-13 0,0 13 0,0-13 16,13 14-16,-14-14 0,14 13 0,-13-13 0,13 13 0,-13-13 15,13 13-15,-13-13 0,13 14 16,-14-14-16,1 0 15,13 13-15,0 0 16,-13-13-16,13 13 16,-13-13-16,13 14 15,-13-14-15,13 13 0,0 0 16,-14-13-16,14 13 0,-13-13 0,13 13 16,-13-13-16,13 14 0,-13-14 0,13 13 0,-14-13 15,14 13-15,-13-13 0,13 13 16,-13-13-16,13 14 0,-13-14 15,13 13-15,0 0 16,-14-13 0,14 13-16</inkml:trace>
  <inkml:trace contextRef="#ctx0" brushRef="#br0" timeOffset="3642.11">25903 14671 0,'0'13'15,"0"1"-15,-14-14 47,14 13-47,-13-13 0,13 13 16,-13-13-16,13 13 0,-13 1 15,13-1-15,-13-13 0,-1 0 16,14 13-16,-13-13 0,13 13 0,0 0 0,-13-13 16,13 14-16,-13-14 0,-1 13 0,14 0 15,-13-13-15,13 13 0,-13-13 16,13 14-16,0-1 16,-13-13-16,0 0 0,13 13 0,0 0 15,-14-13-15,14 13 0,-13-13 16,13 14-16,0-1 15,-13-13 1,13 13-16,-13-13 0,13 13 16,-14-13-16,14 14 0,-13-14 15,13 13 1,0 0 0,-13-13-16,13 13 0,-13 1 15,-1-14-15,14 13 16,-13-13-16,13 13 0,0 0 15,-13-13-15,13 13 0,-13-13 16,13 14-16,-13-14 0,-1 0 16,14 13-16,0 0 0,-13-13 15,13 13-15,-13-13 16,13 14-16,-13-14 0,-1 0 16,14 13-16,0 0 0,-13-13 0,0 0 15,13 13-15,-13-13 0,-1 14 16,1-14-1,13 13-15,0 0 0,-13-13 16,0 0-16,13 13 0,-13-13 16,13 13-16,-14-13 0,14 14 15,-13-14-15,13 13 16,-13-13-16,0 0 16,13 13-16,-14-13 15,14 13-15,-13-13 16,13 14-16,-13-14 0,13 13 0,-13-13 15,13 13-15,-14-13 16,14 13-16,-13-13 16,0 14-16,13-1 0,-13-13 15,13 13-15,-13-13 16,13 13-16,-14-13 16,14 13-16,-13-13 0,13 14 15,-13-14-15,13 13 0,-13-13 0,13 13 16,-14-13-16,14 13 0,-13-13 15,13 14-15,-13-14 0,13 13 0,-13-13 0,13 13 16,-14-13-16,14 13 0,-13-13 16,13 14-16,-13-14 0,13 13 0,-13-13 15,13 13-15,-13 0 0,13 0 16,-14-13-16,14 14 0,-13-14 0,13 13 0,-13-13 16,13 13-16,-13-13 0,13 13 0,0 1 15,-14-14-15,1 0 16,13 13 15</inkml:trace>
  <inkml:trace contextRef="#ctx0" brushRef="#br0" timeOffset="5026.22">24937 14592 0,'0'13'15,"-13"-13"-15,13 13 0,-13-13 0,13 13 16,-14-13-16,14 14 0,0-1 0,-13-13 16,13 13-16,0 0 0,-13-13 0,0 0 0,13 14 0,0-1 0,-14-13 15,14 13-15,-13-13 0,13 13 0,-13 1 0,0-1 0,13 0 16,-14-13-16,14 13 0,-13-13 0,13 13 0,0 1 15,-13-14-15,0 0 0,13 13 0,-13-13 0,13 13 0,-14 0 16,14 1-16,-13-14 0,13 13 0,-13-13 0,13 13 16,-13-13-16,13 13 0,-14-13 0,-12 40 15,26-27-15,-13-13 0,13 13 16,-14-13-16,14 14 0,0-1 0,-13-13 0,13 13 0,-13-13 0,13 13 16,-13-13-16,13 14 0,-13-1 0,13 0 0,-14-13 0,14 13 15,0 0-15,-13-13 0,0 0 0,13 14 0,-13-14 0,13 13 16,-14 0-16,14 0 0,-13-13 0,13 14 0,-13-14 0,13 13 15,-13-13-15,13 13 0,-13-13 0,13 13 0,0 1 16,-14-14-16,1 0 0,13 13 0,-13-13 0,13 13 0,0 0 16,-13-13-16,13 13 0,0 1 0,-14-14 0,1 13 15,13 0-15,-13-13 0,13 13 0,0 1 16,-13-14-16,13 13 0,-14-13 0,14 13 16,-13-13-16,13 13 0,0 1 0,-13-14 0,13 13 15,-13-13-15,13 13 0,0 0 0,-13-13 0,-1 0 16,14 13-16,-13-13 0,13 14 0,-13-14 15,13 13-15,0 0 0,-13-13 0,-1 0 16,14 13-16,-13-13 0,13 14 0,-13-14 16,13 13-16,0 0 0,-13-13 0,13 13 15,-14-13-15,1 0 0,13 14 0,-13-1 16,13 0 0,-13-13-16,13 13 0,-13-13 15,13 13-15,-14-13 0,14 14 16,-13-14-16,13 13 0,0 0 15,-13-13-15,13 13 16,-13-13-16,-1 0 16,14 14-16,0-1 15</inkml:trace>
  <inkml:trace contextRef="#ctx0" brushRef="#br0" timeOffset="6751.49">26524 14605 0,'0'13'0,"-13"-13"0,13 13 0,0 1 0,-13-14 15,13 13-15,-13 0 0,13 0 0,-13-13 0,13 14 0,-14-1 16,1-13-16,13 13 0,-13-13 0,13 13 0,0 1 0,-13-14 0,13 13 0,-14-13 16,1 13-16,13 0 0,-13-13 0,13 13 0,-13-13 0,13 14 0,-14-14 0,14 13 0,-13-13 0,13 13 0,-13-13 0,13 13 0,-13 1 15,0-1-15,-1-13 0,14 13 0,-13-13 0,13 13 0,-13 0 0,0 1 0,-1-14 0,14 13 16,-13-13-16,13 13 0,-13-13 0,13 13 0,-13-13 0,0 14 0,-1-1 0,1-13 0,13 13 0,-13 0 15,0-13-15,13 14 0,-14-14 0,1 13 0,0-13 0,0 0 0,13 13 0,0 0 0,-14-13 0,1 0 0,13 13 0,-13-13 16,0 14-16,0-14 0,13 13 0,-14-13 0,14 13 0,-13-13 0,0 0 0,13 13 0,-13-13 0,-1 0 0,14 14 0,-13-14 16,0 13-16,0-13 0,13 13 0,-14-13 0,1 0 0,13 13 0,-13-13 0,0 14 0,0-14 15,13 13-15,-14-13 0,14 13 0,-13-13 0,0 13 0,0-13 0,13 13 0,-14-13 16,14 14-16,-13-14 0,0 0 0,13 13 0,0 0 0,-13-13 0,0 13 16,-1 1-16,1-14 0,13 13 0,-13 0 0,0 0 15,-1 1-15,1-1 0,0 0 0,0 0 16,-1-13-16,14 13 0,-13-13 0,13 14 0,-13-14 15,13 13-15,-13-13 0,13 13 0,-66 40 16,66-40-16,-14-13 0,1 14 16,13-1-16,-13-13 0,13 13 0,-13-13 0,13 13 0,-14-13 15,1 13-15,13 1 0,-13-14 0,13 13 0,-13-13 0,13 13 16,-13-13-16,-1 0 0,14 13 0,0 1 0,-13-14 0,13 13 0,-13-13 16,13 13-16,-13 0 0,-1-13 0,14 13 0,0 1 0,-13-14 0,13 13 15,-13-13-15,13 13 0,0 0 0,-13-13 0,13 14 0,-14-14 16,14 13-16,-13-13 0,13 13 0,-13-13 0,13 13 15,0 1-15,-13-14 0,13 13 0,-13-13 0,13 13 0,-14-13 16,14 13-16,0 0 0,-13-13 0,13 14 16,-13-14-16,13 13 0,-13-13 15,13 13-15,0 0 0,-14-13 0,14 14 0,-13-14 16,13 13 0,-13-13-1,13 13-15,0 0 16</inkml:trace>
  <inkml:trace contextRef="#ctx0" brushRef="#br0" timeOffset="9435.7">27675 14592 0,'0'13'15,"-13"-13"-15,0 13 16,0-13-16,13 13 0,-14-13 0,1 14 16,13-1-16,-13-13 0,0 13 0,0-13 0,-1 13 15,1-13-15,13 14 0,-13-14 0,13 13 0,-13-13 0,-1 0 0,14 13 0,-13-13 16,13 13-16,-13-13 0,0 0 0,0 14 0,-120 78 15,107-79-15,13 1 0,-1-14 16,1 13-16,0-13 0,13 13 0,-13-13 0,-1 13 0,14 0 0,-26 1 0,13-14 0,-1 13 0,1 0 16,0-13-16,0 13 0,13 1 0,-13-14 0,-1 13 0,1-13 0,13 13 0,-13-13 0,13 13 0,-13 1 0,-1-14 0,1 13 15,0 0-15,0-13 0,13 13 0,0 0 0,-13-13 0,-1 0 0,14 14 0,-13-14 0,13 13 0,-13-13 0,13 13 16,0 0-16,-13-13 0,-1 0 0,14 14 0,-13-14 0,13 13 0,-13-13 0,13 13 0,0 0 0,-13-13 0,-1 14 16,14-1-16,-13-13 0,13 13 0,-13-13 0,13 13 0,-13 0 0,0 1 0,-1-14 15,14 13-15,0 0 0,-13-13 0,13 13 0,-13-13 0,13 14 0,-13-1 0,-1 0 16,14 0-16,-13-13 0,13 14 0,-13-14 0,13 13 0,-13-13 0,13 13 15,-14 0-15,14 0 0,-13-13 0,13 14 0,-13-14 0,13 13 0,0 0 0,-13-13 0,0 0 0,13 13 16,-14 1-16,14-1 0,-13-13 0,13 13 0,-13 0 0,0-13 0,13 14 16,-14-1-16,14 0 0,-13-13 0,13 13 0,0 0 0,-13-13 15,0 0-15,13 14 0,0-1 0,-14-13 0,14 13 0,-13-13 0,13 13 16,-13-13-16,13 14 0,-13-14 0,13 13 0,-13-13 0,13 13 0,-14-13 16,14 13-16,-13-13 0,13 13 0,-13-13 0,13 14 0,-13-14 0,13 13 0,-14-13 15,14 13-15,-13-13 0,13 13 0,-13-13 0,0 14 0,13-1 16,-14-13-16,14 13 0,-13-13 0,13 13 0,-13-13 0,0 0 15,13 14-15,0-1 0,-13-13 0,13 13 0,-14-13 0,14 13 16,-13-13-16,0 0 0,13 13 0,0 1 0,-13-14 0,13 13 0,-14-13 16,14 13-16,-13-13 0,0 0 0,13 13 0,0 1 0,-13-14 0,13 13 15,-13-13-15,13 13 0,-14-13 0,14 13 0,-13-13 0,13 14 0,-13-14 16,13 13-16,-13-13 0,13 13 0,0 0 0,-14-13 16,14 13-16,-13-13 0,13 14 0,-13-14 0,13 13 0,-13-13 15,13 13-15,0 0 0,-14-13 0,1 14 0,13-1 16,-13-13-16,13 13 0,-13 0 0,13 0 15,-13-13-15,13 14 0,-14-14 0,14 13 0,-13-13 0,13 13 16,0 0-16,-13 1 0,13-1 16,-13-13-16,13 13 0,0 0 0,-14-13 15,14 14-15,0-1 16,-13-13-16,13 13 0</inkml:trace>
  <inkml:trace contextRef="#ctx0" brushRef="#br0" timeOffset="20295.2">27054 14565 0,'0'14'0,"0"-1"15,0 0 1,0 0 0,-14-13-16,14 13 15,-13-13-15,0 0 16,13 14-16,0-1 16,-13-13-1,13 13-15,0 0 16,-13-13-16,13 14 15,-14-14-15,14 13 0,-26 0 16,26 0-16,-13-13 0,13 14 16,-14-14-16,1 0 0,13 13 0,0 0 15,-13-13-15,13 13 0,-13-13 0,13 13 16,-14-13-16,1 0 16,13 14-16,-13-14 0,13 13 0,-13-13 15,13 13-15,-13-13 0,-1 0 16,14 13-16,-13-13 0,13 14 0,-13-14 15,13 13-15,-13-13 0,-1 13 16,1-13-16,13 13 0,-13-13 16,13 13-16,-13 1 15,-1-14-15,14 13 0,-13-13 0,0 0 16,13 13-16,-13-13 16,13 13-16,-13 1 0,-1-14 15,14 13-15,-13-13 0,13 13 16,-13-13-16,13 13 0,-13-13 15,13 14-15,-14-14 0,14 13 0,-13-13 16,0 0-16,13 13 0,-13-13 16,13 13-16,-14-13 0,14 13 0,-13-13 15,13 14-15,-13-14 0,0 0 16,13 13-16,-13-13 0,13 13 16,-14-13-16,1 13 15,13 1-15,-13-14 0,0 0 16,13 13-16,-14-13 0,14 13 0,-13-13 15,13 13-15,0 1 0,-13-14 16,0 0-16,13 13 0,-14-13 31,14 13-31,0 0 16,-13-13-16,13 13 0,-13-13 16,13 14-16,0-1 15,-13-13-15,0 0 0,13 13 16,0 0-16,-14-13 0,14 14 15,-13-14-15,13 13 16,-13-13-16,13 13 0,-13-13 0,13 13 16,-14-13-1,14 14-15,-13-1 16,13 0 0,-13-13-16,13 13 0,-13-13 15,13 13-15,-13-13 0,13 14 16,-14-14-16,14 13 15,0 0-15,-13-13 16,13 13 0,-13-13-16,13 14 15,-13-14-15,13 13 16,-14-13 0,14 13-16,0 0 15,-13-13-15,0 0 0,13 14 0,0-1 16,-13-13-1,13 13-15,0 0 16,-14-13-16,14 13 16,-13-13-16,13 14 0,-13-14 0,13 13 15,0 0-15,-13-13 0,13 13 16,-13-13-16,13 14 0,-14-14 16,14 13-16,0 0 0,-13-13 0,13 13 15,-13-13-15,13 13 0,-13-13 16,13 14-16,0-1 0,-14-13 0,14 13 15,-13-13-15,13 13 0,-13-13 0,13 14 16,0-1-16,-13-13 0,13 13 0,0 0 16,-14-13-16,14 14 0,0-1 0,-13-13 0,13 13 15,-13-13-15,13 13 0,-13-13 0,13 13 16,0 1-16,-13-14 0,13 13 0,-14-13 16,14 13-16,-13-13 0,13 13 0,0 1 15,-13-14-15,13 13 0,-13-13 0,13 13 0,-14-13 16,14 13-16,-13-13 0,13 14 0,-13-1 0,13 0 15,-13-13-15,13 13 0,-13-13 0,13 13 0,-14-13 0,14 14 16,-13-14-16,13 13 0,0 0 16,-13-13-16,13 13 0,-13 1 15,-1-14-15,14 13 0,0 0 0,-13-13 16,13 13-16,0 0 0,-13-13 0,13 14 0,-13-14 16,13 13-16,-14-13 0,14 13 0,0 0 15,-13-13-15,13 14 0,-13-14 0,13 13 0,-13-13 16,13 13-16,-13 0 0,-1 1 15,14-1 1,-13-13-16,13 13 0,0 0 0,-13-13 16,0 13-16,13 1 0,-14-14 15,14 13-15,-13-13 16,13 13-16,0 0 0,-13-13 0,13 14 16,-13-14-16,-1 0 0,14 13 15,-13-13 1,13 13-16,0 0 0,-13-13 0,13 14 0,0-1 15,-13-13-15,0 13 0,13 0 16,0 0-16</inkml:trace>
  <inkml:trace contextRef="#ctx0" brushRef="#br0" timeOffset="23577.46">27966 14737 0,'0'14'16,"0"-1"-1,-13-13-15,13 13 0,0 0 16,-13-13-1,13 13-15,-13-13 16,13 14-16,0-1 0,-13-13 16,13 13-16,0 0 0,-14-13 0,14 14 15,0-1-15,-13-13 0,0 0 16,13 13-16,0 0 0,-13-13 0,13 13 16,-14-13-16,14 14 0,0-1 0,-13-13 15,13 13-15,-13-13 0,13 13 0,-13-13 16,13 14-16,0-1 0,-14-13 0,14 13 15,-13-13-15,13 13 0,-13-13 0,13 14 0,-13-1 16,0 13 0,-1-26-16,14 13 0,-13-13 0,13 14 0,-13-14 0,13 13 15,0 0-15,-13-13 0,13 13 0,0 1 16,-14-14-16,14 13 0,-13-13 0,13 13 0,-13-13 16,13 13-16,0 1 0,-13-14 0,13 13 0,0 0 15,-14-13-15,14 13 0,-13-13 0,13 13 0,-13-13 16,13 14-16,0-1 0,-13-13 0,13 13 15,-13-13-15,13 13 0,-14-13 0,14 14 0,-13-14 16,13 13-16,-13 0 0,13 0 0,-13-13 16,13 14-16,-14-1 0,1-13 0,13 13 0,-13-13 0,13 13 0,0 0 15,-13-13-15,13 14 0,-13-14 0,13 13 0,-14-13 0,14 13 16,-13-13-16,13 13 0,-13-13 0,13 14 0,-13-1 0,-1-13 16,14 13-16,-13-13 0,13 13 0,-13-13 0,13 14 0,-13-14 15,-1 13-15,14 0 0,-13-13 0,-26 40 16,25-27-1,14 0-15,-13-13 0,13 13 0,-13-13 16,13 14-16,-13-14 0,13 13 0,-14-13 0,14 13 0,-13-13 16,13 13-16,-13-13 0,13 13 0,-13-13 15,-1 14-15,14-1 0,-13-13 16,13 13-16,-13-13 0,0 0 0,13 13 0,-13-13 0,13 14 0,-14-14 16,14 13-16,0 0 0,-13-13 0,0 0 0,13 13 0,-13-13 0,13 14 15,-14-14-15,14 13 0,-13-13 0,13 13 0,-13-13 16,0 13-16,0-13 0,13 13 0,-14-13 0,14 14 0,0-1 15,-13-13-15,0 0 0,13 13 0,-13-13 0,13 13 0,-14-13 0,14 14 16,-13-14-16,13 13 0,-13-13 0,13 13 0,-13-13 0,13 13 16,-14-13-16,14 14 0,-13-14 0,13 13 0,-13-13 0,13 13 0,-13-13 0,13 13 15,-13-13-15,13 13 0,-14 1 0,1-14 0,13 13 0,-13-13 16,13 13-16,-13-13 0,13 13 0,0 1 0,-14-14 0,1 0 16,13 13-16,-13-13 0,13 13 0,-13-13 0,13 13 0,0 0 15,-14-13-15,14 14 0,-13-14 0,13 13 0,-13-13 0,13 13 0,-13-13 0,13 13 16,-13 1-16,13-1 0,-14-13 0,1 0 0,13 13 0,-13-13 15,13 13-15,0 1 0,-13-14 0,13 13 0,-14-13 0,14 13 0,-13-13 0,13 13 16,-13-13-16,13 13 0,-13-13 0,13 14 0,-14-1 0,1-13 0,13 13 0,-53 40 31,53-40-31,-13-13 0,13 14 0,-13-14 0,13 13 0,0 0 16,-13-13-16,13 13 0,-14-13 0,14 13 0,-13-13 16,13 14-16,-13-14 0,13 13 0,0 0 0,-13-13 15,-1 0-15,14 13 0,0 1 0,-13-14 16,13 13-16,-13-13 0,13 13 15,-13 0-15,0-13 16,13 14-16,0-1 16,-14-13-1</inkml:trace>
  <inkml:trace contextRef="#ctx0" brushRef="#br0" timeOffset="27248.76">29064 14711 0,'0'13'47,"0"0"-31,0 1-1,-13-14-15,13 13 0,-13-13 16,13 13-16,0 0 0,-13-13 15,13 13-15,-13-13 0,13 14 0,-14-14 0,14 13 16,0 0-16,-13-13 0,13 13 0,-13-13 0,0 14 16,13-1-16,-14-13 0,14 13 0,-13 0 0,13 0 15,-13-13-15,0 0 0,13 14 0,0-1 0,-14-13 0,14 13 0,-13-13 16,13 13-16,-13-13 0,13 14 0,-13-14 0,13 13 0,-13-13 0,13 13 16,-14 0-16,14 1 0,-13-14 0,13 13 0,-13-13 15,0 13-15,-1 0 0,1-13 16,13 13-16,-13-13 0,13 14 0,-13-14 15,13 13-15,-13-13 0,13 13 0,-14-13 0,14 13 0,-13-13 0,0 0 16,13 14-16,0-1 0,-13-13 0,13 13 0,-14-13 0,1 0 0,13 13 16,-13-13-16,13 14 0,0-1 0,-13-13 0,13 13 0,-14-13 0,14 13 15,-13-13-15,0 0 0,13 13 0,0 1 0,-13-14 0,13 13 0,-13-13 16,13 13-16,-14-13 0,14 13 0,-13-13 0,13 14 0,-13-14 16,13 13-16,-13-13 0,13 13 0,-14-13 0,14 13 15,-13-13-15,13 14 0,-13-14 0,13 13 0,-13-13 16,13 13-16,-14-13 0,14 13 0,-13-13 0,13 13 0,-13-13 15,13 14-15,-13-14 0,13 13 0,0 0 16,-27 0 0,27 1-16,-13-14 0,13 13 0,-13-13 15,13 13-15,-13-13 0,13 13 0,-14-13 0,14 14 16,-13-14-16,13 13 0,-13-13 0,13 13 16,-13-13-16,0 0 0,13 13 0,-14 0 15,1 1-15,0-1 16,0-13-16,13 13 0,-14-13 0,14 13 0,-13-13 15,13 14-15,-13-14 0,13 13 0,-13-13 16,-1 13-16,14 0 0,-13-13 0,13 13 16,-13-13-16,13 14 0,-13-14 0,0 0 15,13 13-15,0 0 0,-14-13 0,14 13 16,-13-13-16,13 14 0,-13-14 0,0 13 16,13 0-16,-14-13 0,14 13 0,-13-13 15,13 14-15,-13-14 0,13 13 0,-13-13 0,13 13 16,-14-13-16,14 13 0,-13-13 0,13 13 0,-13-13 15,13 14-15,-13-14 0,13 13 0,-13 0 0,-1 0 16,14 1-16,-13-14 0,0 13 0,13 0 0,-13-13 0,-1 13 16,14 1-16,-13-14 0,0 0 0,13 13 0,-13 0 0,-1-13 15,14 13-15,-13-13 0,13 13 0,-13-13 16,13 14-16,-13-14 0,13 13 0,-13-13 0,13 13 0,-14-13 0,14 13 16,-13-13-16,13 14 0,-13-14 0,13 13 0,-13-13 0,13 13 15,-14-13-15,14 13 0,-13-13 0,13 13 0,-13-13 16,13 14-16,-13-14 0,13 13 0,-14-13 0,14 13 15,-13-13-15,0 0 0,13 13 0,-13-13 0,13 14 0,-13-14 16,13 13-16,-14-13 0,1 0 0,13 13 0,-13-13 16,13 13-16,-13-13 0,13 14 0,-14-14 0,1 0 15,13 13-15,-13-13 0,13 13 0,-13-13 0,13 13 16,-13-13-16,13 13 0,-14-13 0,1 0 0,13 14 16,-13-14-16,13 13 0,-13-13 0,-1 0 0,14 13 0,-13-13 15,13 13-15,-13-13 0,13 14 0,-13-14 0,13 13 0,-14-13 16,1 13-16,0-13 0,13 13 0,0 1 0,-13-14 0,13 13 15,-13-13-15,-1 0 0,14 13 0,-13-13 0,13 13 16,-13 0-16,0-13 0,13 14 0,-14-14 16,14 13-16,-13-13 0,0 0 15,13 13-15,0 0 0,-13-13 0,-1 0 16,14 14-16,-13-14 0,13 13 0,-13-13 16,13 13-16,0 0 0,-13-13 0,0 14 0,13-1 15,-14-13-15,14 13 0,-13-13 16,13 13-16,-13-13 0,13 13 0,-13-13 0,13 14 15,-14-14-15,14 13 0,0 0 0,-13-13 0,-13 27 16,13-14-16,13 0 16,-14-13-16,14 13 0,-13-13 0,13 14 0,-13-14 15,13 13-15,-13-13 0,13 13 0,0 0 16,-14-13-16,14 13 0,-13-13 0,13 14 0,-13-14 16,13 13-16,0 0 0,-13-13 0,13 13 15,-14-13-15,14 14 16,-13-14-16,13 13 0,0 0 0,-13-13 15,0 0-15,13 13 0,-13 0 0,13 1 16,-14-14-16,14 13 0,0 0 16,-13-13-16,0 0 0,13 13 0,-13-13 15,13 14-15,0-1 0,-14-13 0,14 13 16,-13-13-16,13 13 16,-13-13-1</inkml:trace>
  <inkml:trace contextRef="#ctx0" brushRef="#br0" timeOffset="29265.84">30149 14605 0,'0'0'0,"0"13"0,0 0 16,-13 1-16,0-14 0,13 13 15,0 0-15,-13-13 16,13 13-16,-14-13 0,14 14 15,-13-14-15,13 13 0,0 0 16,-13-13-16,13 13 0,0 1 0,-13-14 0,-1 0 16,14 13-16,-13 13 0,13-13 0,-13-13 15,13 14-15,-13-1 0,0-13 16,13 13-16,0 0 0,0 1 0,-14-14 0,14 13 16,-13-13-16,13 13 0,0 0 15,-13-13-15,13 13 0,-13-13 0,13 14 16,-14-14-16,14 13 0,0 0 0,-13-13 15,13 13-15,0 1 0,-13-14 0,13 13 0,-13-13 0,13 13 0,0 0 16,-14-13-16,14 14 0,-13-14 0,13 13 0,0 0 0,-13-13 16,13 13-16,-13-13 0,13 13 0,-13-13 0,13 14 0,0-1 0,-14-13 15,14 13-15,-13-13 0,13 13 0,-13-13 0,13 14 0,-13-14 0,13 13 0,-14 0 16,1 0-16,13 1 0,-13-14 0,0 0 0,13 13 16,0 0-16,-14-13 0,14 13 0,-13-13 0,13 13 15,-13-13-15,0 0 0,13 14 0,0-1 0,-13-13 0,13 13 0,-14-13 16,14 13-16,-13-13 0,0 0 0,13 14 0,0-1 0,-13-13 0,13 13 15,-14-13-15,14 13 0,-13-13 0,0 0 16,13 14-16,0-1 0,-13-13 0,13 13 0,-13-13 16,-14 26-16,27-12 0,-13-14 15,13 13-15,-13-13 0,13 13 0,-14-13 16,1 0-16,13 13 0,0 1 0,-13-14 0,13 13 0,-13-13 16,13 13-16,-14-13 0,1 0 0,13 13 0,-13-13 0,13 14 0,-13-14 15,13 13-15,-13-13 0,-1 13 0,1-13 16,13 13-16,0 0 0,-13-13 0,13 14 31,-13-14-31</inkml:trace>
  <inkml:trace contextRef="#ctx0" brushRef="#br0" timeOffset="31020.6">30639 14711 0,'0'26'0,"0"-12"16,-13-14-16,13 13 0,-14-13 15,14 13-15,0 0 0,-13-13 0,0 0 16,13 13-16,-13-13 0,13 14 0,-14-14 0,14 13 15,0 0-15,-13-13 0,0 0 0,13 13 0,-13-13 16,13 14-16,-14-14 0,14 13 0,0 0 0,-13-13 16,0 0-16,13 13 0,-13-13 0,13 13 0,-13-13 15,13 14-15,-14-14 0,14 13 0,0 0 16,-13-13-16,13 13 0,-13-13 0,13 14 16,-13-14-16,13 13 0,-14-13 0,14 13 0,-13-13 15,13 13-15,-13-13 0,13 14 0,-13-14 0,13 13 0,-14-13 16,14 13-16,-13-13 0,13 13 0,-13-13 0,13 13 15,-13-13-15,13 14 0,0-1 0,-13-13 16,13 13-16,-14-13 0,1 0 16,13 13-16,-13-13 0,13 14 0,0-1 15,-13-13-15,13 13 0,-14-13 16,14 13-16,-13-13 0,13 14 0,-13-14 16,13 13-16,-13-13 0,13 13 0,-14-13 15,14 13-15,-13-13 0,13 13 0,0 1 0,-13-14 16,13 13-16,-13-13 0,13 13 0,-13-13 0,-1 0 15,14 13-15,0 1 0,-13-14 0,13 13 16,-13-13-16,13 13 0,-13-13 0,-1 0 0,14 13 0,-13-13 16,13 14-16,-13-14 0,13 13 0,-13-13 15,13 13-15,-13-13 0,13 13 0,-14-13 0,14 13 0,-13-13 0,13 14 16,-13-14-16,13 13 0,-13-13 0,13 13 0,-14-13 0,14 13 16,-13-13-16,13 14 0,-13-14 0,13 13 0,-13 0 0,-1-13 15,14 13-15,-26 27 16,13-40-16,0 0 0,13 13 0,0 0 0,-14-13 0,14 14 0,-13-14 15,13 13-15,-13-13 0,0 0 0,13 13 0,0 0 0,-14-13 0,14 14 16,-13-14-16,13 13 0,-13-13 0,13 13 0,-13-13 0,13 13 0,-14-13 16,14 13-16,-13-13 0,13 14 0,-13-1 0,13 0 0,-13-13 15,13 13-15,-13-13 0,13 14 0,-14-14 0,14 13 16,-13-13-16,13 13 0,0 0 0,-13-13 16,0 0-16,13 14 0,-14-14 0,14 13 0,0 0 15,-13-13-15,13 13 0,-13-13 0,13 13 0,-13-13 16,13 14-16,-13-14 0,13 13 0,-14-13 15,14 13-15,-13 0 0,0-13 0,13 14 0,-13-14 16,13 13-16,0 0 0,-14-13 0,14 13 16,-13-13-16,0 0 0,13 14 0,-13-14 0,13 13 0,0 0 15,-14-13-15,14 13 0,-13-13 0,0 0 16,13 13-16,-13-13 0,13 14 0,-13-1 0,-1-13 16,14 13-16,-13-13 0,13 13 0,-13-13 15,13 14-15,-13-1 0,-1 0 0,1-13 16,13 13-16,-13-13 0,13 13 0,0 1 15,-13-14-15,13 13 0,-14-13 0,1 0 16,13 13-16,-13-13 0,13 13 16,-13-13-16,13 14 15,-13-14-15,13 13 0,-14-13 0,1 0 16,13 13-16,-13-13 0,13 13 16,-13-13-16,13 14 15,-14-14-15,14 13 16</inkml:trace>
  <inkml:trace contextRef="#ctx0" brushRef="#br0" timeOffset="34551">31710 14671 0,'-13'13'0,"13"1"0,-13-14 15,13 13-15,0 0 16,-13-13-16,13 13 15,-14-13-15,1 0 0,13 14 0,-13-14 16,13 13-16,0 0 16,-13-13-16,13 13 0,-14-13 0,1 0 15,13 13-15,-13 1 0,13-1 16,-13-13-16,13 13 0,-13-13 0,13 13 16,-14-13-16,14 14 0,-13-14 0,13 13 0,-13-13 15,13 13-15,-13-13 0,13 13 0,-14-13 0,14 13 16,-13-13-16,13 14 0,0-1 0,-13-13 0,13 13 15,-13-13-15,-1 0 0,14 13 0,0 1 0,-13-14 0,13 13 0,-13-13 16,13 13-16,-13-13 0,13 13 0,-13-13 0,-1 0 16,14 14-16,0-1 0,-13-13 0,13 13 0,-13-13 0,13 13 15,-13-13-15,-1 0 0,14 13 0,0 1 0,-13-14 0,13 13 16,-13-13-16,13 13 0,-13-13 0,0 0 0,13 13 0,-14-13 0,14 14 16,-13-14-16,13 13 0,-13-13 0,13 13 0,-13-13 0,13 13 15,-14-13-15,14 14 0,-13-14 0,13 13 16,-13-13-16,0 0 0,13 13 0,-14-13 0,14 13 0,-13-13 15,13 13-15,-13-13 0,13 14 0,-13-14 0,0 0 16,13 13-16,-14-13 0,14 13 0,0 0 16,-13-13-16,0 0 0,13 14 0,-13-14 0,13 13 0,-14-13 15,1 13-15,13 0 0,-13-13 0,0 0 16,13 14-16,-14-14 0,14 13 0,-13-13 0,13 13 0,0 0 16,-13-13-16,0 0 0,13 13 0,-13-13 0,13 14 0,-14-14 15,14 13-15,-13-13 0,0 0 0,13 13 0,-13-13 0,13 13 16,-14-13-16,14 14 0,-13-14 0,0 13 0,0-13 15,13 13-15,-13 0 0,-1-13 16,14 14-16,-13-14 0,13 13 0,-13-13 0,13 13 16,-13-13-16,13 13 0,-14-13 0,14 13 0,-13-13 0,13 14 15,-13-14-15,13 13 0,-13-13 16,13 13-16,-14-13 0,14 13 0,-13-13 16,13 14-16,-13-14 0,13 13 15,0 0-15,-13-13 0,13 13 0,-13-13 0,-1 13 16,1 1-1,13-1-15,-13-13 0,13 13 16,-13-13-16,13 13 16,-14-13-16,14 14 0,-13-14 0,13 13 15,-13-13-15,13 13 0,-13-13 16,13 13-16,-14-13 16,14 14-16,-13-14 0,13 13 0,0 0 15,-13-13-15,13 13 0,-13-13 16,13 13-16,0 1 15,-13-14-15,13 13 0,-14-13 0,14 13 16,-13-13-16,13 13 16,-13-13-1,13 14-15,0-1 0,-13-13 0,13 13 16,-14-13-16,14 13 0,-13-13 16,13 14-16,0-1 0,-13-13 0,13 13 0,-13-13 15,13 13-15,-14-13 0,14 13 16,0 1-16,-13-14 0,13 13 0,-13-13 0,13 13 15,-13-13-15,0 13 0,13 1 16,-14-14-16,14 13 0,-13-13 16,13 13-16,0 0 0,-13-13 0,13 13 15,-13-13-15,13 14 0,-14-14 16,14 13-16,-13-13 0,13 13 16,0 0-16,-13-13 0,13 14 15,-13-14-15,13 13 0,-14-13 16,14 13-16,-13 0 0,13 1 15,0-1-15,-13-13 0,13 13 16,-13-13-16,13 13 0,-13-13 16,13 13-16,0 1 0,-14-14 15,14 13-15,-13-13 16,13 13-16,0 0 0,-13-13 0,13 14 16,-13-14-16,13 13 0,-14-13 15,14 13-15,0 0 0,-13-13 0,13 14 16,-13-14-16,13 13 0,-13-13 0,13 13 15,0 0 1,-13-13-16,13 13 47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4000" units="cm"/>
          <inkml:channel name="Y" type="integer" min="-465" max="1440" units="cm"/>
          <inkml:channel name="T" type="integer" max="2.14748E9" units="dev"/>
        </inkml:traceFormat>
        <inkml:channelProperties>
          <inkml:channelProperty channel="X" name="resolution" value="67.00168" units="1/cm"/>
          <inkml:channelProperty channel="Y" name="resolution" value="56.69643" units="1/cm"/>
          <inkml:channelProperty channel="T" name="resolution" value="1" units="1/dev"/>
        </inkml:channelProperties>
      </inkml:inkSource>
      <inkml:timestamp xml:id="ts0" timeString="2020-04-18T10:20:14.94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4564 14235 0,'0'13'16,"-13"-13"-16,13 13 16,-13-13-1,13 13-15,0 1 16,-14-14-16,1 0 16,13 13-16,0 0 31,-13-13-31,13 13 15,-13-13-15,13 13 0,-14-13 16,14 14-16,-13-14 0,13 13 0,-13-13 16,13 13-16,0 0 15,-13-13-15,13 14 32,-13-14-17,13 13 1,-14-13-16,14 13 15,-13-13-15,13 13 0,-13-13 16,13 13-16,0 1 16,-13-14-16,13 13 31,-14-13-31,14 13 16,-13-13-16,13 13 15,-13-13 1,13 14-16,-13-14 15,13 13 1,0 0-16,-14-13 16,1 0-16,13 13 15,-13-13 1,13 14-16,-13-14 16,13 13-16,0 0 0,-13-13 0,-1 0 15,14 13-15,-13-13 16,13 13-1,-13-13-15,0 0 16,13 14-16,-14-14 0,14 13 16,-13-13-16,13 13 15,-13-13-15,13 13 16,-13-13 0,0 0-16,13 14 15,-14-14-15,14 13 16,-13-13-16,13 13 15,-13-13-15,13 13 16,-13-13-16,-1 0 16,14 14-16,-13-14 15,13 13-15,0 0 16,-13-13-16,0 0 16,13 13-16,-14-13 15,14 13-15,-13-13 16,13 14-1,0-1-15,-13-13 0,13 13 16,-13-13-16,0 0 0,13 13 16,-14-13-16,14 14 0,0-1 15,-13-13-15,13 13 16,-13-13-16,0 0 0,13 13 16,-14-13-16,14 13 0,-13-13 0,13 14 15,-13-1-15,0-13 16,13 13-16,-14-13 15,14 13-15,0 1 0,-13-14 0,13 13 16,-13-13-16,0 0 16,13 13-16,-13-13 15,13 13-15,-14-13 16,14 14-16,0-1 0,-13-13 0,0 0 16,13 13-16,-13-13 15,13 13-15,-14 0 16,14 1-16,-13-14 0,0 0 15,13 13 1,-13-13 0,13 13-1,-14-13 1,14 13-16,0 1 16,-13-14-16</inkml:trace>
  <inkml:trace contextRef="#ctx0" brushRef="#br0" timeOffset="4779.72">15954 14248 0,'-13'0'47,"0"13"-16,13 0-31,-13-13 0,13 14 0,-14-14 15,14 13-15,0 0 0,0 0 16,-13-13-16,13 13 0,-13-13 0,13 14 0,0-1 16,-13-13-16,0 13 0,13 0 0,-14-13 0,14 14 0,-13-1 15,0 0-15,13 0 0,-13-13 0,13 13 0,-14-13 0,1 14 16,0-1-16,0-13 0,13 13 0,-14-13 16,14 13-16,-13-13 0,13 14 0,-13-14 0,13 13 0,-13-13 0,13 13 15,-13-13-15,13 13 0,-14-13 0,14 14 16,-13-14-16,0 0 0,13 13 0,0 0 0,-53 27 31,53-27-31,-13-13 0,13 13 0,-13-13 0,13 13 0,-14-13 0,1 0 16,13 14-16,0-1 0,-13-13 0,13 13 0,-13-13 0,13 13 15,-14-13-15,1 0 0,13 14 0,-13-14 0,13 13 0,-13-13 16,13 13-16,-14-13 0,14 13 0,-13-13 0,0 0 0,13 13 0,-13-13 16,13 14-16,-13-14 0,13 13 0,-14-13 0,1 13 0,0-13 15,13 13-15,-13-13 0,13 14 0,-14-14 0,14 13 0,-13-13 0,0 13 0,0 0 16,-1-13-16,14 13 0,-13-13 0,13 14 0,-13-14 15,13 13-15,-13-13 0,13 13 0,-13-13 0,13 13 0,-14-13 0,14 14 16,-13-14-16,13 13 0,-13-13 0,0 13 0,-1-13 16,14 13-16,-13-13 0,13 14 0,-13-14 0,0 13 0,-1-13 0,14 13 15,-13-13-15,0 0 0,13 13 0,0 0 0,-13-13 0,0 0 0,13 14 16,-14-14-16,14 13 0,-13-13 0,0 0 0,13 13 0,0 0 0,-13-13 16,-1 0-16,14 14 0,-13-14 0,13 13 0,-13-13 15,13 13-15,0 0 16,-13-13-16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4000" units="cm"/>
          <inkml:channel name="Y" type="integer" min="-465" max="1440" units="cm"/>
          <inkml:channel name="T" type="integer" max="2.14748E9" units="dev"/>
        </inkml:traceFormat>
        <inkml:channelProperties>
          <inkml:channelProperty channel="X" name="resolution" value="67.00168" units="1/cm"/>
          <inkml:channelProperty channel="Y" name="resolution" value="56.69643" units="1/cm"/>
          <inkml:channelProperty channel="T" name="resolution" value="1" units="1/dev"/>
        </inkml:channelProperties>
      </inkml:inkSource>
      <inkml:timestamp xml:id="ts0" timeString="2020-04-18T10:16:50.97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7858 16880 0,'13'0'47,"1"0"-32,-14-13-15,13 13 16,-13-13-16,0 0 0,13 13 0,0 0 0,-13-13 16,14 13-16,-14-14 0,13 14 0,-13-13 15,0 0-15,13 13 0,0 0 0,-13-13 0,13 13 16,-13-14-16,14 14 16,-14-13-16,0 0 0,13 13 15,-13-13-15,13 13 0,-13-14 16,13 14-16,-13-13 0,0 0 15,14 13-15,-14-13 0,13 13 0,-13-13 16,13 13-16,-13-14 0,0 1 16,13 13-16,-13-13 0,13 13 15,-13-13-15,14 13 0,-14-14 16,13 14-16,-13-13 0,13 13 16,-13-13-16,13 13 15,-13-13-15,0-1 16,14 14-16,-1 0 15,-13-13-15,0 0 16,13 13-16,0 0 16,-13-13-16,14 13 15,-14-13-15,13 13 16,-13-14-16,13 1 0,0 13 16,-13-13-16,13 13 0,-13-13 15,14 13-15,-14-14 0,13 14 0,-13-13 0,13 13 16,-13-13-16,13 13 15,-13-13-15,0-1 0,14 14 16,-14-13-16,13 13 0,0 0 16,-13-13-16,13 13 0,-13-13 0,14 13 15,-14-13-15,13 13 0,-13-14 0,13 14 16,-13-13-16,13 13 0,-13-13 16,13 13-16,1 0 15,-14-13-15,0-1 0,13 14 16,-13-13-16,13 13 15,0 0-15,-13-13 0,14 13 16,-14-13-16,13 13 0,-13-14 16,13 14-16,-13-13 0,13 13 15,0 0-15,-13-13 0,14 13 16,-14-13-16,0 0 16,13 13-16,-13-14 31,13 14-31,0 0 0,-13-13 0,14 13 15,-14-13-15,13 13 0,-13-13 16,13 13-16,0-14 0,1 14 16,-14-13-16,13 13 0,-13-13 0,13 13 15,-13-13-15,13 13 0,-13-13 16,13 13-16,-13-14 0,14 14 0,-14-13 16,13 13-16,-13-13 15,13 13-15,-13-13 0,13 13 0,-13-14 16,14 14-16,-14-13 0,13 13 0,-13-13 15,13 13-15,-13-13 0,13 13 0,-13-14 16,14 14-16,-14-13 16,13 13-16,-13-13 0,13 0 15,0 13-15,-13-13 16,13 13-16,-13-14 0,14 14 16,-14-13-1,0 0-15,13 13 16,-13-13-1,13 13-15,-13-14 16,13 14-16,-13-13 16,0 0-16,14 13 0,-14-13 15,13 13-15,-13-14 16,13 14-16,-13-13 16,13 0-16,-13 0 15,14 13 1,-14-13-16,13-1 15,0 14-15,-13-13 16,0 0-16,13 13 0,-13-13 16,13 13-16,-13-14 15,14 14-15,-14-13 16,0 0-16,13 13 16,0-13-1,-13 0 1,13 13-16,-13-14 15,14 14-15,-14-13 0,13 0 16,0 13-16,-13-13 16,13 13-1,-13-14-15,0 1 16,14 13-16,-14-13 16,13 13-16,-13-13 15,13 13-15,-13-14 16,13 14-16,-13-13 0,13 13 15,-13-13 1,14 13 0,-14-13-16,13 13 0,-13-13 15,13 13-15,-13-14 0,13 14 16,-13-13-16,14 13 16,-1 0-1,-13-13-15,13 13 31,-13-13-31,0-1 16,13 14-16,-13-13 0,13 13 16,1 0-16,-14-13 0,13 13 15,-13-13-15,13 13 0,-13-14 16,0 1-16,13 13 0,1 0 16,-14-13-1,13 13 1,-13-13-1,13 13-15,-13-13 16,13 13-16,-13-14 0,14 14 0,-14-13 16,13 13-16,-13-13 15,13 13-15,0 0 16,-13-13 0,0-1-1,13 14-15,1 0 0,-14-13 16,13 13-16,-13-13 15,13 13-15,-13-13 16,13 13-16,-13-14 16,14 14-16,-14-13 15,13 13-15,-13-13 16,13 13-16,-13-13 0,13 13 0,-13-13 16,14 13-16,-14-14 0,13 14 15,0-13-15,0 13 16,-13-13-16,13 13 15,-13-13-15,14 13 0,-14-14 16,13 14-16,-13-13 16,13 13-16,-13-13 15,13 13-15,-13-13 0,14 13 16,-14-14-16,13 14 0,-13-13 16,13 13-16,0 0 15,-13-13-15,0 0 16,13 13-16,-13-13 15,14 13-15,-14-14 0,13 14 16,0 0-16,-13-13 0,13 13 16,-13-13-16,14 0 0,-1-1 15,0 14 1,-13-13 0,13 13-16,-13-13 31,14 13-31,-14-13 0,13 13 15,-13-13-15,13 13 16,-13-14-16,13 14 0,-13-13 16,13 13-16,-13-13 15,14 13 1,-14-13 0,13 13-16,-13-14 0,13 14 15,-13-13-15,13 13 16,-13-13-16,14 13 15,-14-13-15,13-1 16,0 14 0,-13-13-16,13 0 15,1 13 1,-14-13-16,13 13 16,-13-13-16,13 13 15,-13-14-15,13 14 16,-13-13-16,0 0 15,13 13-15,-13-13 32,14 13-32,-1 0 15,-13-14-15,0 1 16,13 13 0,-13-13-16,13 13 15,-13-13-15,14 13 16,-14-14-16,13 14 0,-13-13 15,13 13 1,-13-13-16,13 13 16,-13-13-16,14 13 15,-1 0-15,-13-13 0,0-1 16,13 14-16,-13-13 16,13 13-1,-13-13-15,13 13 16,1 0-16,-14-13 15,13 13 1,-13-14-16,13 14 16,-13-13-16,13 13 15,-13-13-15,14 13 16,-14-13 0,13 13-16,0 0 15,-13-13 1,0-1-1,13 14 1,-13-13 0,14 13-1,-14-13-15,13 13 0,0 0 47,-13-13-31,0-1 78,13 14-79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4000" units="cm"/>
          <inkml:channel name="Y" type="integer" min="-465" max="1440" units="cm"/>
          <inkml:channel name="T" type="integer" max="2.14748E9" units="dev"/>
        </inkml:traceFormat>
        <inkml:channelProperties>
          <inkml:channelProperty channel="X" name="resolution" value="67.00168" units="1/cm"/>
          <inkml:channelProperty channel="Y" name="resolution" value="56.69643" units="1/cm"/>
          <inkml:channelProperty channel="T" name="resolution" value="1" units="1/dev"/>
        </inkml:channelProperties>
      </inkml:inkSource>
      <inkml:timestamp xml:id="ts0" timeString="2020-04-18T10:18:21.46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23336 14592 0,'0'13'16,"-13"-13"-16,0 0 15,13 13-15,0 0 0,-13-13 0,13 14 0,-14-14 16,14 13-16,-13-13 0,13 13 0,-13-13 16,13 13-16,-13-13 0,13 14 0,-14-14 0,14 13 15,-13-13-15,13 13 0,-13-13 16,0 13-16,13 1 0,-13-14 0,13 13 15,-14-13-15,14 13 0,-13-13 0,0 0 0,13 13 0,0 0 16,-13-13-16,-1 14 0,1-14 0,13 13 0,-13-13 16,0 0-16,13 13 0,-14 0 0,1-13 0,13 14 15,-13-14-15,0 0 0,13 13 0,-13-13 0,13 13 16,-14-13-16,14 13 0,-13-13 0,0 13 0,0-13 16,13 14-16,-14-14 0,14 13 0,-13-13 0,13 13 0,-13-13 15,13 13-15,-13-13 0,13 14 16,-14-14-16,1 0 15,13 13-15,0 0 16,-13-13-16,13 13 16,-13-13-16,13 14 15,-13-14-15,13 13 0,0 0 16,-14-13-16,14 13 0,-13-13 0,13 13 16,-13-13-16,13 14 0,-13-14 0,13 13 0,-14-13 15,14 13-15,-13-13 0,13 13 16,-13-13-16,13 14 0,-13-14 15,13 13-15,0 0 16,-14-13 0,14 13-16</inkml:trace>
  <inkml:trace contextRef="#ctx0" brushRef="#br0" timeOffset="3642.11">25903 14671 0,'0'13'15,"0"1"-15,-14-14 47,14 13-47,-13-13 0,13 13 16,-13-13-16,13 13 0,-13 1 15,13-1-15,-13-13 0,-1 0 16,14 13-16,-13-13 0,13 13 0,0 0 0,-13-13 16,13 14-16,-13-14 0,-1 13 0,14 0 15,-13-13-15,13 13 0,-13-13 16,13 14-16,0-1 16,-13-13-16,0 0 0,13 13 0,0 0 15,-14-13-15,14 13 0,-13-13 16,13 14-16,0-1 15,-13-13 1,13 13-16,-13-13 0,13 13 16,-14-13-16,14 14 0,-13-14 15,13 13 1,0 0 0,-13-13-16,13 13 0,-13 1 15,-1-14-15,14 13 16,-13-13-16,13 13 0,0 0 15,-13-13-15,13 13 0,-13-13 16,13 14-16,-13-14 0,-1 0 16,14 13-16,0 0 0,-13-13 15,13 13-15,-13-13 16,13 14-16,-13-14 0,-1 0 16,14 13-16,0 0 0,-13-13 0,0 0 15,13 13-15,-13-13 0,-1 14 16,1-14-1,13 13-15,0 0 0,-13-13 16,0 0-16,13 13 0,-13-13 16,13 13-16,-14-13 0,14 14 15,-13-14-15,13 13 16,-13-13-16,0 0 16,13 13-16,-14-13 15,14 13-15,-13-13 16,13 14-16,-13-14 0,13 13 0,-13-13 15,13 13-15,-14-13 16,14 13-16,-13-13 16,0 14-16,13-1 0,-13-13 15,13 13-15,-13-13 16,13 13-16,-14-13 16,14 13-16,-13-13 0,13 14 15,-13-14-15,13 13 0,-13-13 0,13 13 16,-14-13-16,14 13 0,-13-13 15,13 14-15,-13-14 0,13 13 0,-13-13 0,13 13 16,-14-13-16,14 13 0,-13-13 16,13 14-16,-13-14 0,13 13 0,-13-13 15,13 13-15,-13 0 0,13 0 16,-14-13-16,14 14 0,-13-14 0,13 13 0,-13-13 16,13 13-16,-13-13 0,13 13 0,0 1 15,-14-14-15,1 0 16,13 13 15</inkml:trace>
  <inkml:trace contextRef="#ctx0" brushRef="#br0" timeOffset="5026.22">24937 14592 0,'0'13'15,"-13"-13"-15,13 13 0,-13-13 0,13 13 16,-14-13-16,14 14 0,0-1 0,-13-13 16,13 13-16,0 0 0,-13-13 0,0 0 0,13 14 0,0-1 0,-14-13 15,14 13-15,-13-13 0,13 13 0,-13 1 0,0-1 0,13 0 16,-14-13-16,14 13 0,-13-13 0,13 13 0,0 1 15,-13-14-15,0 0 0,13 13 0,-13-13 0,13 13 0,-14 0 16,14 1-16,-13-14 0,13 13 0,-13-13 0,13 13 16,-13-13-16,13 13 0,-14-13 0,-12 40 15,26-27-15,-13-13 0,13 13 16,-14-13-16,14 14 0,0-1 0,-13-13 0,13 13 0,-13-13 0,13 13 16,-13-13-16,13 14 0,-13-1 0,13 0 0,-14-13 0,14 13 15,0 0-15,-13-13 0,0 0 0,13 14 0,-13-14 0,13 13 16,-14 0-16,14 0 0,-13-13 0,13 14 0,-13-14 0,13 13 15,-13-13-15,13 13 0,-13-13 0,13 13 0,0 1 16,-14-14-16,1 0 0,13 13 0,-13-13 0,13 13 0,0 0 16,-13-13-16,13 13 0,0 1 0,-14-14 0,1 13 15,13 0-15,-13-13 0,13 13 0,0 1 16,-13-14-16,13 13 0,-14-13 0,14 13 16,-13-13-16,13 13 0,0 1 0,-13-14 0,13 13 15,-13-13-15,13 13 0,0 0 0,-13-13 0,-1 0 16,14 13-16,-13-13 0,13 14 0,-13-14 15,13 13-15,0 0 0,-13-13 0,-1 0 16,14 13-16,-13-13 0,13 14 0,-13-14 16,13 13-16,0 0 0,-13-13 0,13 13 15,-14-13-15,1 0 0,13 14 0,-13-1 16,13 0 0,-13-13-16,13 13 0,-13-13 15,13 13-15,-14-13 0,14 14 16,-13-14-16,13 13 0,0 0 15,-13-13-15,13 13 16,-13-13-16,-1 0 16,14 14-16,0-1 15</inkml:trace>
  <inkml:trace contextRef="#ctx0" brushRef="#br0" timeOffset="6751.49">26524 14605 0,'0'13'0,"-13"-13"0,13 13 0,0 1 0,-13-14 15,13 13-15,-13 0 0,13 0 0,-13-13 0,13 14 0,-14-1 16,1-13-16,13 13 0,-13-13 0,13 13 0,0 1 0,-13-14 0,13 13 0,-14-13 16,1 13-16,13 0 0,-13-13 0,13 13 0,-13-13 0,13 14 0,-14-14 0,14 13 0,-13-13 0,13 13 0,-13-13 0,13 13 0,-13 1 15,0-1-15,-1-13 0,14 13 0,-13-13 0,13 13 0,-13 0 0,0 1 0,-1-14 0,14 13 16,-13-13-16,13 13 0,-13-13 0,13 13 0,-13-13 0,0 14 0,-1-1 0,1-13 0,13 13 0,-13 0 15,0-13-15,13 14 0,-14-14 0,1 13 0,0-13 0,0 0 0,13 13 0,0 0 0,-14-13 0,1 0 0,13 13 0,-13-13 16,0 14-16,0-14 0,13 13 0,-14-13 0,14 13 0,-13-13 0,0 0 0,13 13 0,-13-13 0,-1 0 0,14 14 0,-13-14 16,0 13-16,0-13 0,13 13 0,-14-13 0,1 0 0,13 13 0,-13-13 0,0 14 0,0-14 15,13 13-15,-14-13 0,14 13 0,-13-13 0,0 13 0,0-13 0,13 13 0,-14-13 16,14 14-16,-13-14 0,0 0 0,13 13 0,0 0 0,-13-13 0,0 13 16,-1 1-16,1-14 0,13 13 0,-13 0 0,0 0 15,-1 1-15,1-1 0,0 0 0,0 0 16,-1-13-16,14 13 0,-13-13 0,13 14 0,-13-14 15,13 13-15,-13-13 0,13 13 0,-66 40 16,66-40-16,-14-13 0,1 14 16,13-1-16,-13-13 0,13 13 0,-13-13 0,13 13 0,-14-13 15,1 13-15,13 1 0,-13-14 0,13 13 0,-13-13 0,13 13 16,-13-13-16,-1 0 0,14 13 0,0 1 0,-13-14 0,13 13 0,-13-13 16,13 13-16,-13 0 0,-1-13 0,14 13 0,0 1 0,-13-14 0,13 13 15,-13-13-15,13 13 0,0 0 0,-13-13 0,13 14 0,-14-14 16,14 13-16,-13-13 0,13 13 0,-13-13 0,13 13 15,0 1-15,-13-14 0,13 13 0,-13-13 0,13 13 0,-14-13 16,14 13-16,0 0 0,-13-13 0,13 14 16,-13-14-16,13 13 0,-13-13 15,13 13-15,0 0 0,-14-13 0,14 14 0,-13-14 16,13 13 0,-13-13-1,13 13-15,0 0 16</inkml:trace>
  <inkml:trace contextRef="#ctx0" brushRef="#br0" timeOffset="9435.7">27675 14592 0,'0'13'15,"-13"-13"-15,0 13 16,0-13-16,13 13 0,-14-13 0,1 14 16,13-1-16,-13-13 0,0 13 0,0-13 0,-1 13 15,1-13-15,13 14 0,-13-14 0,13 13 0,-13-13 0,-1 0 0,14 13 0,-13-13 16,13 13-16,-13-13 0,0 0 0,0 14 0,-120 78 15,107-79-15,13 1 0,-1-14 16,1 13-16,0-13 0,13 13 0,-13-13 0,-1 13 0,14 0 0,-26 1 0,13-14 0,-1 13 0,1 0 16,0-13-16,0 13 0,13 1 0,-13-14 0,-1 13 0,1-13 0,13 13 0,-13-13 0,13 13 0,-13 1 0,-1-14 0,1 13 15,0 0-15,0-13 0,13 13 0,0 0 0,-13-13 0,-1 0 0,14 14 0,-13-14 0,13 13 0,-13-13 0,13 13 16,0 0-16,-13-13 0,-1 0 0,14 14 0,-13-14 0,13 13 0,-13-13 0,13 13 0,0 0 0,-13-13 0,-1 14 16,14-1-16,-13-13 0,13 13 0,-13-13 0,13 13 0,-13 0 0,0 1 0,-1-14 15,14 13-15,0 0 0,-13-13 0,13 13 0,-13-13 0,13 14 0,-13-1 0,-1 0 16,14 0-16,-13-13 0,13 14 0,-13-14 0,13 13 0,-13-13 0,13 13 15,-14 0-15,14 0 0,-13-13 0,13 14 0,-13-14 0,13 13 0,0 0 0,-13-13 0,0 0 0,13 13 16,-14 1-16,14-1 0,-13-13 0,13 13 0,-13 0 0,0-13 0,13 14 16,-14-1-16,14 0 0,-13-13 0,13 13 0,0 0 0,-13-13 15,0 0-15,13 14 0,0-1 0,-14-13 0,14 13 0,-13-13 0,13 13 16,-13-13-16,13 14 0,-13-14 0,13 13 0,-13-13 0,13 13 0,-14-13 16,14 13-16,-13-13 0,13 13 0,-13-13 0,13 14 0,-13-14 0,13 13 0,-14-13 15,14 13-15,-13-13 0,13 13 0,-13-13 0,0 14 0,13-1 16,-14-13-16,14 13 0,-13-13 0,13 13 0,-13-13 0,0 0 15,13 14-15,0-1 0,-13-13 0,13 13 0,-14-13 0,14 13 16,-13-13-16,0 0 0,13 13 0,0 1 0,-13-14 0,13 13 0,-14-13 16,14 13-16,-13-13 0,0 0 0,13 13 0,0 1 0,-13-14 0,13 13 15,-13-13-15,13 13 0,-14-13 0,14 13 0,-13-13 0,13 14 0,-13-14 16,13 13-16,-13-13 0,13 13 0,0 0 0,-14-13 16,14 13-16,-13-13 0,13 14 0,-13-14 0,13 13 0,-13-13 15,13 13-15,0 0 0,-14-13 0,1 14 0,13-1 16,-13-13-16,13 13 0,-13 0 0,13 0 15,-13-13-15,13 14 0,-14-14 0,14 13 0,-13-13 0,13 13 16,0 0-16,-13 1 0,13-1 16,-13-13-16,13 13 0,0 0 0,-14-13 15,14 14-15,0-1 16,-13-13-16,13 13 0</inkml:trace>
  <inkml:trace contextRef="#ctx0" brushRef="#br0" timeOffset="20295.2">27054 14565 0,'0'14'0,"0"-1"15,0 0 1,0 0 0,-14-13-16,14 13 15,-13-13-15,0 0 16,13 14-16,0-1 16,-13-13-1,13 13-15,0 0 16,-13-13-16,13 14 15,-14-14-15,14 13 0,-26 0 16,26 0-16,-13-13 0,13 14 16,-14-14-16,1 0 0,13 13 0,0 0 15,-13-13-15,13 13 0,-13-13 0,13 13 16,-14-13-16,1 0 16,13 14-16,-13-14 0,13 13 0,-13-13 15,13 13-15,-13-13 0,-1 0 16,14 13-16,-13-13 0,13 14 0,-13-14 15,13 13-15,-13-13 0,-1 13 16,1-13-16,13 13 0,-13-13 16,13 13-16,-13 1 15,-1-14-15,14 13 0,-13-13 0,0 0 16,13 13-16,-13-13 16,13 13-16,-13 1 0,-1-14 15,14 13-15,-13-13 0,13 13 16,-13-13-16,13 13 0,-13-13 15,13 14-15,-14-14 0,14 13 0,-13-13 16,0 0-16,13 13 0,-13-13 16,13 13-16,-14-13 0,14 13 0,-13-13 15,13 14-15,-13-14 0,0 0 16,13 13-16,-13-13 0,13 13 16,-14-13-16,1 13 15,13 1-15,-13-14 0,0 0 16,13 13-16,-14-13 0,14 13 0,-13-13 15,13 13-15,0 1 0,-13-14 16,0 0-16,13 13 0,-14-13 31,14 13-31,0 0 16,-13-13-16,13 13 0,-13-13 16,13 14-16,0-1 15,-13-13-15,0 0 0,13 13 16,0 0-16,-14-13 0,14 14 15,-13-14-15,13 13 16,-13-13-16,13 13 0,-13-13 0,13 13 16,-14-13-1,14 14-15,-13-1 16,13 0 0,-13-13-16,13 13 0,-13-13 15,13 13-15,-13-13 0,13 14 16,-14-14-16,14 13 15,0 0-15,-13-13 16,13 13 0,-13-13-16,13 14 15,-13-14-15,13 13 16,-14-13 0,14 13-16,0 0 15,-13-13-15,0 0 0,13 14 0,0-1 16,-13-13-1,13 13-15,0 0 16,-14-13-16,14 13 16,-13-13-16,13 14 0,-13-14 0,13 13 15,0 0-15,-13-13 0,13 13 16,-13-13-16,13 14 0,-14-14 16,14 13-16,0 0 0,-13-13 0,13 13 15,-13-13-15,13 13 0,-13-13 16,13 14-16,0-1 0,-14-13 0,14 13 15,-13-13-15,13 13 0,-13-13 0,13 14 16,0-1-16,-13-13 0,13 13 0,0 0 16,-14-13-16,14 14 0,0-1 0,-13-13 0,13 13 15,-13-13-15,13 13 0,-13-13 0,13 13 16,0 1-16,-13-14 0,13 13 0,-14-13 16,14 13-16,-13-13 0,13 13 0,0 1 15,-13-14-15,13 13 0,-13-13 0,13 13 0,-14-13 16,14 13-16,-13-13 0,13 14 0,-13-1 0,13 0 15,-13-13-15,13 13 0,-13-13 0,13 13 0,-14-13 0,14 14 16,-13-14-16,13 13 0,0 0 16,-13-13-16,13 13 0,-13 1 15,-1-14-15,14 13 0,0 0 0,-13-13 16,13 13-16,0 0 0,-13-13 0,13 14 0,-13-14 16,13 13-16,-14-13 0,14 13 0,0 0 15,-13-13-15,13 14 0,-13-14 0,13 13 0,-13-13 16,13 13-16,-13 0 0,-1 1 15,14-1 1,-13-13-16,13 13 0,0 0 0,-13-13 16,0 13-16,13 1 0,-14-14 15,14 13-15,-13-13 16,13 13-16,0 0 0,-13-13 0,13 14 16,-13-14-16,-1 0 0,14 13 15,-13-13 1,13 13-16,0 0 0,-13-13 0,13 14 0,0-1 15,-13-13-15,0 13 0,13 0 16,0 0-16</inkml:trace>
  <inkml:trace contextRef="#ctx0" brushRef="#br0" timeOffset="23577.46">27966 14737 0,'0'14'16,"0"-1"-1,-13-13-15,13 13 0,0 0 16,-13-13-1,13 13-15,-13-13 16,13 14-16,0-1 0,-13-13 16,13 13-16,0 0 0,-14-13 0,14 14 15,0-1-15,-13-13 0,0 0 16,13 13-16,0 0 0,-13-13 0,13 13 16,-14-13-16,14 14 0,0-1 0,-13-13 15,13 13-15,-13-13 0,13 13 0,-13-13 16,13 14-16,0-1 0,-14-13 0,14 13 15,-13-13-15,13 13 0,-13-13 0,13 14 0,-13-1 16,0 13 0,-1-26-16,14 13 0,-13-13 0,13 14 0,-13-14 0,13 13 15,0 0-15,-13-13 0,13 13 0,0 1 16,-14-14-16,14 13 0,-13-13 0,13 13 0,-13-13 16,13 13-16,0 1 0,-13-14 0,13 13 0,0 0 15,-14-13-15,14 13 0,-13-13 0,13 13 0,-13-13 16,13 14-16,0-1 0,-13-13 0,13 13 15,-13-13-15,13 13 0,-14-13 0,14 14 0,-13-14 16,13 13-16,-13 0 0,13 0 0,-13-13 16,13 14-16,-14-1 0,1-13 0,13 13 0,-13-13 0,13 13 0,0 0 15,-13-13-15,13 14 0,-13-14 0,13 13 0,-14-13 0,14 13 16,-13-13-16,13 13 0,-13-13 0,13 14 0,-13-1 0,-1-13 16,14 13-16,-13-13 0,13 13 0,-13-13 0,13 14 0,-13-14 15,-1 13-15,14 0 0,-13-13 0,-26 40 16,25-27-1,14 0-15,-13-13 0,13 13 0,-13-13 16,13 14-16,-13-14 0,13 13 0,-14-13 0,14 13 0,-13-13 16,13 13-16,-13-13 0,13 13 0,-13-13 15,-1 14-15,14-1 0,-13-13 16,13 13-16,-13-13 0,0 0 0,13 13 0,-13-13 0,13 14 0,-14-14 16,14 13-16,0 0 0,-13-13 0,0 0 0,13 13 0,-13-13 0,13 14 15,-14-14-15,14 13 0,-13-13 0,13 13 0,-13-13 16,0 13-16,0-13 0,13 13 0,-14-13 0,14 14 0,0-1 15,-13-13-15,0 0 0,13 13 0,-13-13 0,13 13 0,-14-13 0,14 14 16,-13-14-16,13 13 0,-13-13 0,13 13 0,-13-13 0,13 13 16,-14-13-16,14 14 0,-13-14 0,13 13 0,-13-13 0,13 13 0,-13-13 0,13 13 15,-13-13-15,13 13 0,-14 1 0,1-14 0,13 13 0,-13-13 16,13 13-16,-13-13 0,13 13 0,0 1 0,-14-14 0,1 0 16,13 13-16,-13-13 0,13 13 0,-13-13 0,13 13 0,0 0 15,-14-13-15,14 14 0,-13-14 0,13 13 0,-13-13 0,13 13 0,-13-13 0,13 13 16,-13 1-16,13-1 0,-14-13 0,1 0 0,13 13 0,-13-13 15,13 13-15,0 1 0,-13-14 0,13 13 0,-14-13 0,14 13 0,-13-13 0,13 13 16,-13-13-16,13 13 0,-13-13 0,13 14 0,-14-1 0,1-13 0,13 13 0,-53 40 31,53-40-31,-13-13 0,13 14 0,-13-14 0,13 13 0,0 0 16,-13-13-16,13 13 0,-14-13 0,14 13 0,-13-13 16,13 14-16,-13-14 0,13 13 0,0 0 0,-13-13 15,-1 0-15,14 13 0,0 1 0,-13-14 16,13 13-16,-13-13 0,13 13 15,-13 0-15,0-13 16,13 14-16,0-1 16,-14-13-1</inkml:trace>
  <inkml:trace contextRef="#ctx0" brushRef="#br0" timeOffset="27248.76">29064 14711 0,'0'13'47,"0"0"-31,0 1-1,-13-14-15,13 13 0,-13-13 16,13 13-16,0 0 0,-13-13 15,13 13-15,-13-13 0,13 14 0,-14-14 0,14 13 16,0 0-16,-13-13 0,13 13 0,-13-13 0,0 14 16,13-1-16,-14-13 0,14 13 0,-13 0 0,13 0 15,-13-13-15,0 0 0,13 14 0,0-1 0,-14-13 0,14 13 0,-13-13 16,13 13-16,-13-13 0,13 14 0,-13-14 0,13 13 0,-13-13 0,13 13 16,-14 0-16,14 1 0,-13-14 0,13 13 0,-13-13 15,0 13-15,-1 0 0,1-13 16,13 13-16,-13-13 0,13 14 0,-13-14 15,13 13-15,-13-13 0,13 13 0,-14-13 0,14 13 0,-13-13 0,0 0 16,13 14-16,0-1 0,-13-13 0,13 13 0,-14-13 0,1 0 0,13 13 16,-13-13-16,13 14 0,0-1 0,-13-13 0,13 13 0,-14-13 0,14 13 15,-13-13-15,0 0 0,13 13 0,0 1 0,-13-14 0,13 13 0,-13-13 16,13 13-16,-14-13 0,14 13 0,-13-13 0,13 14 0,-13-14 16,13 13-16,-13-13 0,13 13 0,-14-13 0,14 13 15,-13-13-15,13 14 0,-13-14 0,13 13 0,-13-13 16,13 13-16,-14-13 0,14 13 0,-13-13 0,13 13 0,-13-13 15,13 14-15,-13-14 0,13 13 0,0 0 16,-27 0 0,27 1-16,-13-14 0,13 13 0,-13-13 15,13 13-15,-13-13 0,13 13 0,-14-13 0,14 14 16,-13-14-16,13 13 0,-13-13 0,13 13 16,-13-13-16,0 0 0,13 13 0,-14 0 15,1 1-15,0-1 16,0-13-16,13 13 0,-14-13 0,14 13 0,-13-13 15,13 14-15,-13-14 0,13 13 0,-13-13 16,-1 13-16,14 0 0,-13-13 0,13 13 16,-13-13-16,13 14 0,-13-14 0,0 0 15,13 13-15,0 0 0,-14-13 0,14 13 16,-13-13-16,13 14 0,-13-14 0,0 13 16,13 0-16,-14-13 0,14 13 0,-13-13 15,13 14-15,-13-14 0,13 13 0,-13-13 0,13 13 16,-14-13-16,14 13 0,-13-13 0,13 13 0,-13-13 15,13 14-15,-13-14 0,13 13 0,-13 0 0,-1 0 16,14 1-16,-13-14 0,0 13 0,13 0 0,-13-13 0,-1 13 16,14 1-16,-13-14 0,0 0 0,13 13 0,-13 0 0,-1-13 15,14 13-15,-13-13 0,13 13 0,-13-13 16,13 14-16,-13-14 0,13 13 0,-13-13 0,13 13 0,-14-13 0,14 13 16,-13-13-16,13 14 0,-13-14 0,13 13 0,-13-13 0,13 13 15,-14-13-15,14 13 0,-13-13 0,13 13 0,-13-13 16,13 14-16,-13-14 0,13 13 0,-14-13 0,14 13 15,-13-13-15,0 0 0,13 13 0,-13-13 0,13 14 0,-13-14 16,13 13-16,-14-13 0,1 0 0,13 13 0,-13-13 16,13 13-16,-13-13 0,13 14 0,-14-14 0,1 0 15,13 13-15,-13-13 0,13 13 0,-13-13 0,13 13 16,-13-13-16,13 13 0,-14-13 0,1 0 0,13 14 16,-13-14-16,13 13 0,-13-13 0,-1 0 0,14 13 0,-13-13 15,13 13-15,-13-13 0,13 14 0,-13-14 0,13 13 0,-14-13 16,1 13-16,0-13 0,13 13 0,0 1 0,-13-14 0,13 13 15,-13-13-15,-1 0 0,14 13 0,-13-13 0,13 13 16,-13 0-16,0-13 0,13 14 0,-14-14 16,14 13-16,-13-13 0,0 0 15,13 13-15,0 0 0,-13-13 0,-1 0 16,14 14-16,-13-14 0,13 13 0,-13-13 16,13 13-16,0 0 0,-13-13 0,0 14 0,13-1 15,-14-13-15,14 13 0,-13-13 16,13 13-16,-13-13 0,13 13 0,-13-13 0,13 14 15,-14-14-15,14 13 0,0 0 0,-13-13 0,-13 27 16,13-14-16,13 0 16,-14-13-16,14 13 0,-13-13 0,13 14 0,-13-14 15,13 13-15,-13-13 0,13 13 0,0 0 16,-14-13-16,14 13 0,-13-13 0,13 14 0,-13-14 16,13 13-16,0 0 0,-13-13 0,13 13 15,-14-13-15,14 14 16,-13-14-16,13 13 0,0 0 0,-13-13 15,0 0-15,13 13 0,-13 0 0,13 1 16,-14-14-16,14 13 0,0 0 16,-13-13-16,0 0 0,13 13 0,-13-13 15,13 14-15,0-1 0,-14-13 0,14 13 16,-13-13-16,13 13 16,-13-13-1</inkml:trace>
  <inkml:trace contextRef="#ctx0" brushRef="#br0" timeOffset="29265.84">30149 14605 0,'0'0'0,"0"13"0,0 0 16,-13 1-16,0-14 0,13 13 15,0 0-15,-13-13 16,13 13-16,-14-13 0,14 14 15,-13-14-15,13 13 0,0 0 16,-13-13-16,13 13 0,0 1 0,-13-14 0,-1 0 16,14 13-16,-13 13 0,13-13 0,-13-13 15,13 14-15,-13-1 0,0-13 16,13 13-16,0 0 0,0 1 0,-14-14 0,14 13 16,-13-13-16,13 13 0,0 0 15,-13-13-15,13 13 0,-13-13 0,13 14 16,-14-14-16,14 13 0,0 0 0,-13-13 15,13 13-15,0 1 0,-13-14 0,13 13 0,-13-13 0,13 13 0,0 0 16,-14-13-16,14 14 0,-13-14 0,13 13 0,0 0 0,-13-13 16,13 13-16,-13-13 0,13 13 0,-13-13 0,13 14 0,0-1 0,-14-13 15,14 13-15,-13-13 0,13 13 0,-13-13 0,13 14 0,-13-14 0,13 13 0,-14 0 16,1 0-16,13 1 0,-13-14 0,0 0 0,13 13 16,0 0-16,-14-13 0,14 13 0,-13-13 0,13 13 15,-13-13-15,0 0 0,13 14 0,0-1 0,-13-13 0,13 13 0,-14-13 16,14 13-16,-13-13 0,0 0 0,13 14 0,0-1 0,-13-13 0,13 13 15,-14-13-15,14 13 0,-13-13 0,0 0 16,13 14-16,0-1 0,-13-13 0,13 13 0,-13-13 16,-14 26-16,27-12 0,-13-14 15,13 13-15,-13-13 0,13 13 0,-14-13 16,1 0-16,13 13 0,0 1 0,-13-14 0,13 13 0,-13-13 16,13 13-16,-14-13 0,1 0 0,13 13 0,-13-13 0,13 14 0,-13-14 15,13 13-15,-13-13 0,-1 13 0,1-13 16,13 13-16,0 0 0,-13-13 0,13 14 31,-13-14-31</inkml:trace>
  <inkml:trace contextRef="#ctx0" brushRef="#br0" timeOffset="31020.6">30639 14711 0,'0'26'0,"0"-12"16,-13-14-16,13 13 0,-14-13 15,14 13-15,0 0 0,-13-13 0,0 0 16,13 13-16,-13-13 0,13 14 0,-14-14 0,14 13 15,0 0-15,-13-13 0,0 0 0,13 13 0,-13-13 16,13 14-16,-14-14 0,14 13 0,0 0 0,-13-13 16,0 0-16,13 13 0,-13-13 0,13 13 0,-13-13 15,13 14-15,-14-14 0,14 13 0,0 0 16,-13-13-16,13 13 0,-13-13 0,13 14 16,-13-14-16,13 13 0,-14-13 0,14 13 0,-13-13 15,13 13-15,-13-13 0,13 14 0,-13-14 0,13 13 0,-14-13 16,14 13-16,-13-13 0,13 13 0,-13-13 0,13 13 15,-13-13-15,13 14 0,0-1 0,-13-13 16,13 13-16,-14-13 0,1 0 16,13 13-16,-13-13 0,13 14 0,0-1 15,-13-13-15,13 13 0,-14-13 16,14 13-16,-13-13 0,13 14 0,-13-14 16,13 13-16,-13-13 0,13 13 0,-14-13 15,14 13-15,-13-13 0,13 13 0,0 1 0,-13-14 16,13 13-16,-13-13 0,13 13 0,-13-13 0,-1 0 15,14 13-15,0 1 0,-13-14 0,13 13 16,-13-13-16,13 13 0,-13-13 0,-1 0 0,14 13 0,-13-13 16,13 14-16,-13-14 0,13 13 0,-13-13 15,13 13-15,-13-13 0,13 13 0,-14-13 0,14 13 0,-13-13 0,13 14 16,-13-14-16,13 13 0,-13-13 0,13 13 0,-14-13 0,14 13 16,-13-13-16,13 14 0,-13-14 0,13 13 0,-13 0 0,-1-13 15,14 13-15,-26 27 16,13-40-16,0 0 0,13 13 0,0 0 0,-14-13 0,14 14 0,-13-14 15,13 13-15,-13-13 0,0 0 0,13 13 0,0 0 0,-14-13 0,14 14 16,-13-14-16,13 13 0,-13-13 0,13 13 0,-13-13 0,13 13 0,-14-13 16,14 13-16,-13-13 0,13 14 0,-13-1 0,13 0 0,-13-13 15,13 13-15,-13-13 0,13 14 0,-14-14 0,14 13 16,-13-13-16,13 13 0,0 0 0,-13-13 16,0 0-16,13 14 0,-14-14 0,14 13 0,0 0 15,-13-13-15,13 13 0,-13-13 0,13 13 0,-13-13 16,13 14-16,-13-14 0,13 13 0,-14-13 15,14 13-15,-13 0 0,0-13 0,13 14 0,-13-14 16,13 13-16,0 0 0,-14-13 0,14 13 16,-13-13-16,0 0 0,13 14 0,-13-14 0,13 13 0,0 0 15,-14-13-15,14 13 0,-13-13 0,0 0 16,13 13-16,-13-13 0,13 14 0,-13-1 0,-1-13 16,14 13-16,-13-13 0,13 13 0,-13-13 15,13 14-15,-13-1 0,-1 0 0,1-13 16,13 13-16,-13-13 0,13 13 0,0 1 15,-13-14-15,13 13 0,-14-13 0,1 0 16,13 13-16,-13-13 0,13 13 16,-13-13-16,13 14 15,-13-14-15,13 13 0,-14-13 0,1 0 16,13 13-16,-13-13 0,13 13 16,-13-13-16,13 14 15,-14-14-15,14 13 16</inkml:trace>
  <inkml:trace contextRef="#ctx0" brushRef="#br0" timeOffset="34551">31710 14671 0,'-13'13'0,"13"1"0,-13-14 15,13 13-15,0 0 16,-13-13-16,13 13 15,-14-13-15,1 0 0,13 14 0,-13-14 16,13 13-16,0 0 16,-13-13-16,13 13 0,-14-13 0,1 0 15,13 13-15,-13 1 0,13-1 16,-13-13-16,13 13 0,-13-13 0,13 13 16,-14-13-16,14 14 0,-13-14 0,13 13 0,-13-13 15,13 13-15,-13-13 0,13 13 0,-14-13 0,14 13 16,-13-13-16,13 14 0,0-1 0,-13-13 0,13 13 15,-13-13-15,-1 0 0,14 13 0,0 1 0,-13-14 0,13 13 0,-13-13 16,13 13-16,-13-13 0,13 13 0,-13-13 0,-1 0 16,14 14-16,0-1 0,-13-13 0,13 13 0,-13-13 0,13 13 15,-13-13-15,-1 0 0,14 13 0,0 1 0,-13-14 0,13 13 16,-13-13-16,13 13 0,-13-13 0,0 0 0,13 13 0,-14-13 0,14 14 16,-13-14-16,13 13 0,-13-13 0,13 13 0,-13-13 0,13 13 15,-14-13-15,14 14 0,-13-14 0,13 13 16,-13-13-16,0 0 0,13 13 0,-14-13 0,14 13 0,-13-13 15,13 13-15,-13-13 0,13 14 0,-13-14 0,0 0 16,13 13-16,-14-13 0,14 13 0,0 0 16,-13-13-16,0 0 0,13 14 0,-13-14 0,13 13 0,-14-13 15,1 13-15,13 0 0,-13-13 0,0 0 16,13 14-16,-14-14 0,14 13 0,-13-13 0,13 13 0,0 0 16,-13-13-16,0 0 0,13 13 0,-13-13 0,13 14 0,-14-14 15,14 13-15,-13-13 0,0 0 0,13 13 0,-13-13 0,13 13 16,-14-13-16,14 14 0,-13-14 0,0 13 0,0-13 15,13 13-15,-13 0 0,-1-13 16,14 14-16,-13-14 0,13 13 0,-13-13 0,13 13 16,-13-13-16,13 13 0,-14-13 0,14 13 0,-13-13 0,13 14 15,-13-14-15,13 13 0,-13-13 16,13 13-16,-14-13 0,14 13 0,-13-13 16,13 14-16,-13-14 0,13 13 15,0 0-15,-13-13 0,13 13 0,-13-13 0,-1 13 16,1 1-1,13-1-15,-13-13 0,13 13 16,-13-13-16,13 13 16,-14-13-16,14 14 0,-13-14 0,13 13 15,-13-13-15,13 13 0,-13-13 16,13 13-16,-14-13 16,14 14-16,-13-14 0,13 13 0,0 0 15,-13-13-15,13 13 0,-13-13 16,13 13-16,0 1 15,-13-14-15,13 13 0,-14-13 0,14 13 16,-13-13-16,13 13 16,-13-13-1,13 14-15,0-1 0,-13-13 0,13 13 16,-14-13-16,14 13 0,-13-13 16,13 14-16,0-1 0,-13-13 0,13 13 0,-13-13 15,13 13-15,-14-13 0,14 13 16,0 1-16,-13-14 0,13 13 0,-13-13 0,13 13 15,-13-13-15,0 13 0,13 1 16,-14-14-16,14 13 0,-13-13 16,13 13-16,0 0 0,-13-13 0,13 13 15,-13-13-15,13 14 0,-14-14 16,14 13-16,-13-13 0,13 13 16,0 0-16,-13-13 0,13 14 15,-13-14-15,13 13 0,-14-13 16,14 13-16,-13 0 0,13 1 15,0-1-15,-13-13 0,13 13 16,-13-13-16,13 13 0,-13-13 16,13 13-16,0 1 0,-14-14 15,14 13-15,-13-13 16,13 13-16,0 0 0,-13-13 0,13 14 16,-13-14-16,13 13 0,-14-13 15,14 13-15,0 0 0,-13-13 0,13 14 16,-13-14-16,13 13 0,-13-13 0,13 13 15,0 0 1,-13-13-16,13 13 47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4000" units="cm"/>
          <inkml:channel name="Y" type="integer" min="-465" max="1440" units="cm"/>
          <inkml:channel name="T" type="integer" max="2.14748E9" units="dev"/>
        </inkml:traceFormat>
        <inkml:channelProperties>
          <inkml:channelProperty channel="X" name="resolution" value="67.00168" units="1/cm"/>
          <inkml:channelProperty channel="Y" name="resolution" value="56.69643" units="1/cm"/>
          <inkml:channelProperty channel="T" name="resolution" value="1" units="1/dev"/>
        </inkml:channelProperties>
      </inkml:inkSource>
      <inkml:timestamp xml:id="ts0" timeString="2020-04-18T10:20:14.94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4564 14235 0,'0'13'16,"-13"-13"-16,13 13 16,-13-13-1,13 13-15,0 1 16,-14-14-16,1 0 16,13 13-16,0 0 31,-13-13-31,13 13 15,-13-13-15,13 13 0,-14-13 16,14 14-16,-13-14 0,13 13 0,-13-13 16,13 13-16,0 0 15,-13-13-15,13 14 32,-13-14-17,13 13 1,-14-13-16,14 13 15,-13-13-15,13 13 0,-13-13 16,13 13-16,0 1 16,-13-14-16,13 13 31,-14-13-31,14 13 16,-13-13-16,13 13 15,-13-13 1,13 14-16,-13-14 15,13 13 1,0 0-16,-14-13 16,1 0-16,13 13 15,-13-13 1,13 14-16,-13-14 16,13 13-16,0 0 0,-13-13 0,-1 0 15,14 13-15,-13-13 16,13 13-1,-13-13-15,0 0 16,13 14-16,-14-14 0,14 13 16,-13-13-16,13 13 15,-13-13-15,13 13 16,-13-13 0,0 0-16,13 14 15,-14-14-15,14 13 16,-13-13-16,13 13 15,-13-13-15,13 13 16,-13-13-16,-1 0 16,14 14-16,-13-14 15,13 13-15,0 0 16,-13-13-16,0 0 16,13 13-16,-14-13 15,14 13-15,-13-13 16,13 14-1,0-1-15,-13-13 0,13 13 16,-13-13-16,0 0 0,13 13 16,-14-13-16,14 14 0,0-1 15,-13-13-15,13 13 16,-13-13-16,0 0 0,13 13 16,-14-13-16,14 13 0,-13-13 0,13 14 15,-13-1-15,0-13 16,13 13-16,-14-13 15,14 13-15,0 1 0,-13-14 0,13 13 16,-13-13-16,0 0 16,13 13-16,-13-13 15,13 13-15,-14-13 16,14 14-16,0-1 0,-13-13 0,0 0 16,13 13-16,-13-13 15,13 13-15,-14 0 16,14 1-16,-13-14 0,0 0 15,13 13 1,-13-13 0,13 13-1,-14-13 1,14 13-16,0 1 16,-13-14-16</inkml:trace>
  <inkml:trace contextRef="#ctx0" brushRef="#br0" timeOffset="4779.72">15954 14248 0,'-13'0'47,"0"13"-16,13 0-31,-13-13 0,13 14 0,-14-14 15,14 13-15,0 0 0,0 0 16,-13-13-16,13 13 0,-13-13 0,13 14 0,0-1 16,-13-13-16,0 13 0,13 0 0,-14-13 0,14 14 0,-13-1 15,0 0-15,13 0 0,-13-13 0,13 13 0,-14-13 0,1 14 16,0-1-16,0-13 0,13 13 0,-14-13 16,14 13-16,-13-13 0,13 14 0,-13-14 0,13 13 0,-13-13 0,13 13 15,-13-13-15,13 13 0,-14-13 0,14 14 16,-13-14-16,0 0 0,13 13 0,0 0 0,-53 27 31,53-27-31,-13-13 0,13 13 0,-13-13 0,13 13 0,-14-13 0,1 0 16,13 14-16,0-1 0,-13-13 0,13 13 0,-13-13 0,13 13 15,-14-13-15,1 0 0,13 14 0,-13-14 0,13 13 0,-13-13 16,13 13-16,-14-13 0,14 13 0,-13-13 0,0 0 0,13 13 0,-13-13 16,13 14-16,-13-14 0,13 13 0,-14-13 0,1 13 0,0-13 15,13 13-15,-13-13 0,13 14 0,-14-14 0,14 13 0,-13-13 0,0 13 0,0 0 16,-1-13-16,14 13 0,-13-13 0,13 14 0,-13-14 15,13 13-15,-13-13 0,13 13 0,-13-13 0,13 13 0,-14-13 0,14 14 16,-13-14-16,13 13 0,-13-13 0,0 13 0,-1-13 16,14 13-16,-13-13 0,13 14 0,-13-14 0,0 13 0,-1-13 0,14 13 15,-13-13-15,0 0 0,13 13 0,0 0 0,-13-13 0,0 0 0,13 14 16,-14-14-16,14 13 0,-13-13 0,0 0 0,13 13 0,0 0 0,-13-13 16,-1 0-16,14 14 0,-13-14 0,13 13 0,-13-13 15,13 13-15,0 0 16,-13-13-16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4000" units="cm"/>
          <inkml:channel name="Y" type="integer" min="-465" max="1440" units="cm"/>
          <inkml:channel name="T" type="integer" max="2.14748E9" units="dev"/>
        </inkml:traceFormat>
        <inkml:channelProperties>
          <inkml:channelProperty channel="X" name="resolution" value="67.00168" units="1/cm"/>
          <inkml:channelProperty channel="Y" name="resolution" value="56.69643" units="1/cm"/>
          <inkml:channelProperty channel="T" name="resolution" value="1" units="1/dev"/>
        </inkml:channelProperties>
      </inkml:inkSource>
      <inkml:timestamp xml:id="ts0" timeString="2020-04-24T06:36:15.53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18296 11668 0,'13'0'94,"0"0"-94,1 0 0,-1 0 15,0 0-15,0 0 0,1 0 0,-1 0 0,0 0 0,0 0 0,0 0 0,27-13 16,-27 13-16,1 0 0,12 0 0,-13 0 0,1 0 0,-1 0 0,0 0 0,0 0 0,0 0 0,1 0 15,12 0-15,-13 0 0,14 0 0,-14 0 0,13 0 0,-12 0 0,-1 0 0,13 0 0,1 0 0,-1 13 0,-12-13 0,12 0 0,0 0 0,14 0 0,-27 0 0,14 0 16,-1 13-16,40-13 0,-26 14 0,-13-14 0,12 13 0,-12-13 0,-1 0 0,1 0 0,12 0 0,-12 13 0,13-13 0,-1 13 0,1-13 0,-14 14 0,14-14 16,66 13-16,-80 0 0,54 0 0,-41-13 0,1 13 0,-13-13 0,12 14 0,-12-1 0,12-13 0,-12 0 0,12 0 15,1 13-15,66 14 0,-66-27 0,-14 0 0,14 0 0,-14 13 0,1-13 0,12 0 0,-12 13 0,13-13 0,-1 0 0,-12 0 0,12 13 0,-12-13 0,-1 0 16,1 0-16,-1 0 0,1 0 0,12 0 0,14 0 0,-26 0 0,-1 0 0,1 0 0,-1 0 0,14 0 0,-14 0 0,1 0 0,-1 0 0,1 0 0,-14 0 16,13 0-16,14 0 0,-27 0 0,14 0 0,-14 0 0,27 0 0,-27 0 0,13 0 0,-12 0 0,12 0 0,0 0 0,-12-13 0,12 13 0,1 0 0,-14 0 15,0 0-15,0 0 0,27 0 0,-27 0 0,0 0 0,1 0 0,12-13 0,1 13 0,-1 0 0,-13 0 0,1 0 0,-1-13 0,0 13 0,0 0 0,0 0 16,1 0-16,12 0 0,27 0 0,-26 0 0,-14 0 0,0 0 0,0-14 0,0 14 0,1 0 15,-1 0-15,0 0 0,0 0 0,1 0 0,-1 0 0,0 0 0,0 0 0,1 0 0,-1 0 0,0 0 0,0 0 16,0 0-16,1 0 0,-1 0 0,0 0 0,0 0 0,1 0 16,-1 0-16,0 0 0,0 0 0,0 0 0,1 0 0,-1 0 0,0 0 0,14 0 15,-14 0-15,0 0 0,0 0 0,1 0 0,-14 14 0,13-14 0,0 0 0,0 0 0,0 0 0,1 0 0,-1 0 16,0 0-16,0 0 0,14 0 0,-14 0 0,0 0 0,1 0 0,-1 13 0,0-13 0,13 0 0,-12 0 16,-1 0-16,0 0 0,0 0 0,1 0 0,-1 0 0,0 0 0,0 0 0,0 0 0,1 0 15,-1 0-15,0 0 0,-13 13 94,0 0-94,0 0 16,0 1-16,0-1 0,0 0 0,0 0 0,0 1 15,0-1-15,13 0 0,-13 0 0,0 1 0,0-1 0,0 0 0,0 0 0,0 0 16,0 1-16,0-1 0,0 0 0,0 0 0,14-13 0,-14 14 0,0-1 0,0 0 0,0 0 0,0 14 15,0-14-15,0 0 0,0 0 0,0 1 0,13 12 0,-13-13 0,0 1 0,0 12 0,0-13 16,13 14-16,-13-1 0,0 1 0,0-14 0,0 0 0,0 14 0,0-14 0,0 0 0,0 0 0,0 0 0,0 1 16,0-1-16,13 0 0,-13 14 0,0-14 0,0 0 0,0 0 0,0 1 0,0-1 0,0 13 0,14-13 15,-14 1-15,0-1 0,0 0 0,13-13 0,-13 13 0,0 1 0,0-1 0,0 0 0,0 0 16,13-13-16,-13 14 0,-13-14 109,0 0-109,-1 0 0,1 0 0,0 0 0,0 0 0,-1 0 16,1 0-16,0 0 0,0 0 0,-14 0 0,14 0 0,0-14 0,0 14 0,-1 0 0,1 0 0,0 0 0,-14 0 0,14 0 0,0 0 0,-13 0 0,12-13 16,-12 13-16,13 0 0,-14 0 0,1 0 0,-1 0 0,14 0 0,-13 0 0,-1 0 0,1 0 0,-14 0 0,13 0 0,1 0 0,-14 0 0,1 0 0,12 0 15,1 0-15,-1 0 0,-12 0 0,12 0 0,1 0 0,-1 0 0,-12 0 0,12 0 0,-13 0 0,1 0 0,-1 0 0,14 0 0,-27 0 0,13 0 16,-26 0-16,26 0 0,14 0 0,-14 0 0,0 0 0,1 0 0,-1 13 0,-26-13 0,26 0 0,0 0 0,14 0 0,-27 0 0,13 0 0,1 0 15,12 0-15,-13 0 0,1 0 0,-1 0 0,0 0 0,1 0 0,12 0 0,-12 0 0,12 0 0,-39 0 0,13 0 0,-13 0 0,39 0 0,-39 0 16,40 0-16,-14 0 0,14 0 0,-1 0 0,-12-13 0,12 13 0,1 0 0,-1 0 0,-13 0 0,1 0 0,12 0 0,1 0 0,-1 0 0,14 0 16,-13 0-16,-14 0 0,14 0 0,-1 0 0,1 0 0,12 0 0,-12 0 0,-27 0 0,13-13 0,27 13 0,-40 0 0,27 0 0,-1 0 0,14 0 0,-13 0 15,12 0-15,-25 0 0,12 0 0,14 0 0,-13 0 0,12 0 0,-25 0 0,12 0 0,14 0 0,-13 0 0,-27 0 0,13 0 0,27 0 16,-14 0-16,1 0 0,-1 0 0,1 0 0,13 0 0,-14 0 0,-13 0 0,27 13 0,-13-13 0,-1 0 0,1 0 0,-1 13 0,14-13 0,-13 0 0,12 0 16,-25 0-16,12 0 0,14 0 0,-13 0 0,12 0 0,-25 0 0,12 14 0,-39-14 0,-40 0 0,93 0 0,-13 0 15,-1 0-15,1 0 0,-1 0 0,14 0 0,-27 0 0,14 0 0,-1 0 0,14 0 0,-13 0 0,-1 0 0,1 0 0,-1 0 0,1 0 0,13 0 0,-14 0 16,-26 0-16,-26 0 0,52 0 0,1 0 0,0-14 0,-1 14 0,1 0 0,-1 0 0,1-13 0,-1 13 0,1 0 0,13 0 0,-14 0 15,1 0-15,-1 0 0,1-13 0,12 13 0,-12 0 0,0 0 0,-1 0 0,14-13 0,0 13 0,-14 0 0,14 0 0,0 0 0,-14 0 0,14-14 0,0 14 0,0 0 16,-1 0-16,1 0 0,-13 0 0,12 0 0,1 0 0,0 0 0,0 0 0,0 0 0,-1 0 0,1 0 0,0 0 16,13-13 15,13 13-31</inkml:trace>
  <inkml:trace contextRef="#ctx0" brushRef="#br0" timeOffset="861.55">18640 11642 0,'-13'0'0,"-1"0"0,1 0 0,0 0 16,0 0-16,0 0 0,-1 0 0,-25 0 0,12 0 0,1 13 0,12-13 0,1 0 0,0 0 0,-13 0 0,12 0 16,1 13-16,-13-13 0,12 0 0,1 0 0,-79 0 0,52 13 0,13-13 0,-12 0 0,12 14 0,14-14 15,-13 0-15,12 0 0,-12 0 0,-1 13 0,1-13 0,0 0 0,-1 0 0,-26 0 0,27 0 0,12 0 0,-12 13 0,0-13 0,-1 0 0,1 13 0,12-13 16,-12 0-16,-1 0 0,-25 0 0,12 0 0,27 0 0,-54 14 0,28-14 0,12 13 0,14-13 0,-27 0 0,14 0 0,13 0 0,-14 0 15,1 0-15,-1 0 0,-12 13 0,25-13 0,-12 0 0,13 0 0,-27 13 0,27-13 0,-53 13 0,39-13 0,14 0 0,-13 0 0,-1 0 16,14 0-16,-14 0 0,14 14 0,-13-14 0,13 0 0,-1 0 0,1 13 0,0-13 0,0 0 0,-14 0 0,1 0 0,-1 13 16,14-13-16,0 0 0,0 0 0,-1 0 0,1 0 0,0 0 0</inkml:trace>
  <inkml:trace contextRef="#ctx0" brushRef="#br0" timeOffset="1941.24">25122 11906 0,'0'13'0,"0"1"16,0-1-16,13 0 0,-13 0 0,0 1 0,0-1 0,0 0 0,0 0 0,14 14 15,-1 39-15,-13-13 0,0-27 0,0-12 0,0 12 0,0-13 16,13 27-16,-13-14 0,13 1 0,-13 12 0,0-12 0,0-14 0,0 14 0,0-14 0,14 27 0,-14-1 16,0-12-16,0-14 0,0 13 0,0-12 0,13 12 0,-13 1 0,0-14 0,0 0 0,13-13 15,-13 40-15,0-27 0,0 0 0,0 0 0,0 1 0,0-1 16</inkml:trace>
  <inkml:trace contextRef="#ctx0" brushRef="#br0" timeOffset="2456.52">25122 12039 0,'13'0'16,"-13"-14"-16,14 14 0,-1 0 0,0 0 0,-13-13 16,13 13-16,1 0 0,-1 0 0,0-13 0,0 13 0,0 0 0,1 0 0,-1 0 15,-13-13-15,13 13 0,0 0 0,-13-14 0,14 14 0,12 0 0,1 0 0,-14-13 0,13 13 0,27-13 16,-13 13-16,-27 0 0,53-13 0,0-1 0,-39 14 0,-1 0 0,1 0 0,-1 0 0,14 0 0,0 0 0,-1 0 0,1 0 0,119-13 16,-120 13-16,1 0 0,39 0 0,-26 0 0,-13 0 0,0 0 0,26 0 0,-26 0 0,12 0 0,-12 0 0,13 0 0,0 0 15,40 0-15,-54 0 0,14 0 0,-13 13 0,13-13 0,-13 0 0,-1 14 0,41-14 0,-41 13 0,1-13 0,13 0 0,-13 0 0,-1 0 0,1 0 0,0 13 16,-14-13-16,53 13 0,-52-13 0,13 0 0,-14 14 0,14-14 0,-1 0 0,1 0 0,-13 0 0,-1 0 0,-13 0 0,14 13 0,-1-13 0,1 0 15,-1 0-15,-13 0 0,53 13 0,-52-13 0,-1 0 0,0 0 0,0 0 0,1 0 0,-1 0 0,0 0 0,0 0 0,1 0 16,-1 0-16</inkml:trace>
  <inkml:trace contextRef="#ctx0" brushRef="#br0" timeOffset="3313.37">25188 12779 0,'14'0'16,"-1"0"-16,0 0 15,0 0-15,0 0 0,1 0 0,-1 0 0,13 0 0,-12 0 0,-1 0 0,0 0 0,0 0 16,1 0-16,-1 0 0,53 0 0,-13 0 0,-40 0 0,14-13 0,-1 13 0,-13 0 0,14 0 0,-14 0 0,13 0 15,1 0-15,-1 0 0,-12 0 0,12 0 0,14 0 0,13-13 0,-27 13 0,0 0 0,1 0 0,-1 0 0,1 0 0,13-13 0,-14 13 0,14 0 0,-14 0 16,1 0-16,-1 0 0,14 0 0,-1 0 0,28-14 0,-28 14 0,-12 0 0,-1 0 0,14 0 0,-14 0 0,14 0 0,-14 0 0,1 0 0,13 0 0,-14 0 16,14 0-16,-1 0 0,-12 0 0,13 0 0,65 0 0,-78 0 0,13 0 0,-14 0 0,14 0 0,-14 0 0,40 0 0,-39 0 15,79 0-15,-67 0 0,1 0 0,-14 0 0,1 0 0,66 0 0,-67 0 0,0 0 0,14 0 0,0 0 0,-14 0 0,1 0 16,-1 0-16,1 0 0,-1 0 0,1 0 0,-1 0 0,0-13 0,1 13 0,13 0 0,-14 0 0,-13 0 0,1 0 0,12-13 0,0 13 0,-12 0 0,-1 0 16,13 0-16,-12 0 0,-1 0 0,0 0 0,0 0 0,1 0 0,-1 0 0,0 0 0,0 0 15</inkml:trace>
  <inkml:trace contextRef="#ctx0" brushRef="#br0" timeOffset="4330.85">16603 10993 0,'0'14'31,"-14"-14"-31,14 13 16,-13-13-16,13 13 0,-13-13 0,13 13 0,-13-13 0,13 14 0,-14-14 15,1 13-15,13 0 0,-13-13 0,13 13 0,0 0 16,0 1-16,0-1 0,0 0 15,0 0-15,0 1 0,0-1 0,13-13 0,-13 13 0,13-13 0,-13 13 16,0 1-16,14-14 0,-14 13 0,13 0 0,0 0 0,-13 0 0,13-13 0,1 14 0,-1-1 16,0 0-16,-13 0 0,27 1 0,-14-1 0,-13 0 0,13 0 15,0-13-15,-13 14 0,13-14 0,-13 13 0,0 0 16,0 0-16,0 0 16,0 1-16,0-1 15,-13-13-15,13 13 0,-13-13 0,13 13 0,-13-13 16,13 14-16,-13-14 0,-1 0 0,14 13 0,-13-13 0,13 13 15,-13-13-15,0 0 0,13 13 0,-14-13 0,1 0 0,0 0 0,13 14 0,-13-14 0,-40 13 16,40-13-16,-1 13 0,1-13 0,-13 0 0,12 0 0,1 0 0,-13 0 0,-1 0 16</inkml:trace>
  <inkml:trace contextRef="#ctx0" brushRef="#br0" timeOffset="4593.16">16431 11073 0,'0'0'16,"13"0"-16,0 0 0,0 0 0,1 0 0,-1 0 0,66-27 16,-66 27-16,1-13 0,-1 13 0,0 0 0,0 0 0,1 0 0,12-13 0,-13 13 15,0 0-15,1 0 0,-14-13 0,13 13 0,0 0 0,0 0 0,1 0 0,-1-14 0,0 14 0,0-13 16,1 13-16,-1 0 0,0 0 0,0 0 0,0 0 0,-13-13 0,14 13 0,39 0 15,-40 0-15,0-13 0,0 13 0,0 0 0,1 0 0,-1 0 0,0 0 0,0 0 0,1 0 0,39 0 16,-40 0-16,0-13 0,0 13 0,14 0 0,-14 0 0,0 0 0,0 0 0,1-14 0,-1 14 16,13 0-16,-12 0 0</inkml:trace>
  <inkml:trace contextRef="#ctx0" brushRef="#br0" timeOffset="4805.59">18018 10385 0,'-13'0'16,"13"13"-1,0 0-15,-13-13 0,13 14 0,-14-1 0,14 0 0,0 0 0,-26 27 16,13-40-16,13 13 0,0 0 0,0 1 0,-13-14 0,13 13 0,0 0 0,-14 14 15,14-14-15,0 0 0,0 0 0</inkml:trace>
  <inkml:trace contextRef="#ctx0" brushRef="#br0" timeOffset="5877.68">28310 11536 0,'0'0'0,"14"0"16,-1 0-1,-13 13 1,13-13-16,-13 13 78,0 1-62,-13-14-16,13 13 0,-13-13 0,-1 0 0,14 13 0,-13-13 15,13 13-15,-13 0 0,0 1 0,0-14 0,13 13 0,-14-13 0,14 13 16,-13-13-16,13 13 0,-13-13 0,13 14 0,0-1 16,-13-13-16,13 13 15,0 0-15,0 1 16,-14-14-16,14 13 15,14-13 32,-1 0-47,0 0 16,0 0-16,-13 13 0,14-13 0,-1 0 0,-13 13 0,13-13 0,0 0 0,-13 13 16,13-13-16,1 0 0,-14 14 0,13-14 0,0 0 0,-13 13 0,0 0 15,13-13-15,1 0 0,-14 13 0,13-13 0,-13 14 16,0-1-1,0 0 1,0 0-16,-13-13 0,-1 13 0,1-13 0,13 14 16,-13-14-16,13 13 0,-13-13 0,-1 13 0,1-13 0,13 13 0,-13-13 15,13 14-15,-13-14 0,0 0 0,13 13 0</inkml:trace>
  <inkml:trace contextRef="#ctx0" brushRef="#br0" timeOffset="6102.08">28879 11099 0,'0'13'31,"-13"-13"-31,13 14 0,-13-14 0,13 13 0,-13-13 0,13 13 15,-14-13-15,14 13 0,-13-13 0,13 14 0,-13-14 0,0 0 0,13 13 0,-14-13 0,14 13 16,-13 0-16,0-13 0,13 14 0,-13-14 0,0 13 0,-1-13 0,14 13 0,-13 0 16,0-13-16,13 13 0,0 1 0,-13-14 0,13 13 0,0 0 0,-14-13 0,14 13 15,0 1-15</inkml:trace>
  <inkml:trace contextRef="#ctx0" brushRef="#br0" timeOffset="7164.48">17264 13705 0,'13'0'62,"1"0"-62,-1 0 0,0 0 0,0 0 0,0 0 0,1 0 0,12 0 16,-13 0-16,14 0 0,-14 0 0,13 0 0,1 0 0,92 0 0,-106 0 0,40 0 15,-13 0-15,13 0 0,-27 0 0,1 0 0,26 0 0,-27 0 0,1 0 0,158 14 0,-146-14 0,-12 0 0,13 13 16,-1-13-16,1 0 0,-14 0 0,14 0 0,13 0 0,-27 13 0,14-13 0,0 0 0,0 13 0,171 1 0,-171-14 16,-14 0-16,14 13 0,0-13 0,-14 0 0,14 0 0,-14 13 0,1-13 0,12 0 0,-12 0 0,-1 0 0,160 13 15,-173-13-15,27 0 0,-27 0 0,0 0 0,0 0 0,14 0 0,-14 0 0,0 0 0,0 0 0,1 0 0,25 0 16,-26 0-16,1 0 0,-1 0 0,0 0 0,-13 13 62,0 1-46,0-1-16,0 0 16,0 0-16,0 1 0,-13-14 0,13 13 0,0 0 0,0 0 0,0 1 15,0-1-15,0 0 0,-13 13 0,13-12 0,0-1 0,-14-13 0,14 13 0,0 0 0,0 1 0,0-1 16,0 0-16,-13 0 0,0 53 0,13-52 0,0-1 0,-13-13 0,13 26 0,0-12 0,0-1 0,0 0 15,-13 0-15,13 1 0,-14-1 0,14 0 0,0 0 0,0 0 0,-13 54 0,0-41 0,13-13 0,0 0 0,0 1 16,-13-14-16,13 13 0,0 0 0,-14 0 0,14 1 0,0-1 0,0 13 0,-13-26 0,13 14 0,0-1 16,0 0-16,0 0 0,-13-13 0,13 13 15,-13-13 32,0 0-31,-1 0-16,1 0 0,0 0 0,0 0 0,-1 0 0,-25 0 15,25 0-15,-12 0 0,13 0 0,-14 0 0,1 0 0,-1 0 0,1 0 0,-14 0 0,-92 0 16,105 0-16,1-13 0,-14 13 0,1 0 0,12 0 0,-13 0 0,14 0 0,-14-13 0,1 13 0,-1 0 0,0 0 0,-105 0 16,105-13-16,0 13 0,14 0 0,-27 0 0,13-13 0,1 13 0,-1 0 0,14 0 0,-14 0 0,0-14 0,14 14 0,-14 0 15,14 0-15,-54 0 0,14 0 0,26-13 0,14 13 0,-1 0 0,1 0 0,-1-13 0,-12 13 0,12 0 0,14-13 0,-13 13 0,-1 0 16,1 0-16,12 0 0,-65-14 0,66 1 0,0 13 0,-1 0 0,1 0 0,0-13 0,0 13 0,0 0 0,-1 0 16,1 0-16,13-13 0</inkml:trace>
  <inkml:trace contextRef="#ctx0" brushRef="#br0" timeOffset="7887.61">25466 13877 0,'13'0'0,"-13"14"16,0-1-16,0 0 0,0 0 0,0 1 15,14-14-15,-14 13 0,0 0 0,0 0 0,0 0 0,0 1 0,0-1 16,0 0-16,0 14 0,0-14 0,0 0 0,0 0 0,0 1 0,0-1 0,0 0 0,0 0 0,0 14 0,0-14 0,13 0 0,-13 0 0,0 40 15,0-26-15,0-14 0,0 13 0,0-12 0,0 12 0,13-13 0,-13 1 0,0 12 0,0-13 0,0 0 0,0 1 0,0 118 16,13-119-16,-13 0 0,0 1 0,0-1 0,0 0 0,0 0 0,0 1 0,14-1 0,-14 0 0,0 27 16,0-27-16,0 0 0,0 0 0</inkml:trace>
  <inkml:trace contextRef="#ctx0" brushRef="#br0" timeOffset="8312.5">25479 14129 0,'0'-13'62,"14"13"-62,-1 0 0,0 0 0,-13-14 0,13 14 0,1-13 0,-1 13 0,13 0 16,-13 0-16,1 0 0,12-13 0,-13 13 0,14 0 0,-14-13 0,146-1 0,-120 14 0,1 0 0,-13-13 15,12 13-15,-12 0 0,12 0 0,-12-13 0,13 13 0,-14 0 0,14 0 0,105 0 0,-105-13 0,0 13 0,13 0 0,-1-14 0,-25 14 16,13 0-16,-1 0 0,14-13 0,-13 13 0,0 0 0,-1 0 0,1 0 0,185-26 0,-185 26 0,-1 0 0,1-13 0,0 13 16,-1 0-16,1-14 0,0 14 0,-1 0 0,1 0 0,0 0 0,-1-13 0,1 13 0,145-26 0,-145 26 0,-14-14 0,54 1 15,-54 13-15,1-13 0,-1 13 0,67-13 0,-53-1 0,-1 14 0,54-26 0,-67 13 16,1 13-16,12-13 0,-12-1 0,-14 14 0,0 0 0,1 0 0,-1 0 0,0-13 0,0 13 16</inkml:trace>
  <inkml:trace contextRef="#ctx0" brushRef="#br0" timeOffset="8907.91">25665 14817 0,'13'0'46,"0"0"-46,0 0 0,1 0 0,-1 0 0,13 0 16,-13-14-16,40 1 0,-26 13 0,-14 0 0,13 0 0,1 0 0,-1 0 0,1-13 0,-1 13 0,1 0 0,12-13 0,1 13 0,-13 0 0,26-13 16,-27 13-16,212-14 0,-185 14 0,-13 0 0,52-13 0,-52 13 0,13 0 0,0 0 0,0 0 15,-14 0-15,81 0 0,12 0 0,-26 0 0,-67 0 0,14 0 0,-13 0 0,0 0 0,26 0 0,-27 0 0,14 0 0,-13 0 16,0 0-16,-1 0 0,147 13 0,-147-13 0,-12 0 0,12 0 0,-12 0 0,13 0 0,-14 0 0,1 0 0,-14 0 0,13 0 16,1 0-16,-14 0 0,0 0 0,53 0 0,-39 0 0</inkml:trace>
  <inkml:trace contextRef="#ctx0" brushRef="#br0" timeOffset="12158.39">29012 12303 0,'0'-13'47,"13"13"-47,0 0 0,0 0 0,-13-13 0,13 13 16,1 0-16,-1 0 0,0 0 0,-13-14 0,40 14 0,-40-13 0,13 13 0,14 0 0,-14 0 0,13 0 0,-13 0 15,1 0-15,12 0 0,-13 0 0,1 0 0,-1-13 0,13 13 0,107-13 0,-107 13 0,1 0 16,52 0-16,-53 0 0,1 0 0,-1 0 0,1 0 0,52 0 0,106-13 0,-132 13 15,-13 0-15,0 0 0,-14 0 0,14 0 0,-14 0 0,14 0 0,0 0 0,-14 0 0,40 0 0,66-14 0,-105 14 16,13 0-16,-14 0 0,1 0 0,-1 0 0,0 0 0,14-13 0,-13 13 0,12 0 0,-12 0 0,-14 0 0,93 0 0,-80 0 16,-13 0-16,14-13 0,-1 13 0,1 0 0,-1 0 0,-12-13 0,12 13 0,-13 0 0,0 0 0,1 0 0,12 0 0,-13 0 0,40-14 15,-26 14-15,-14 0 0,13 0 0,-12 0 0,-14-13 0,26 13 0,-13 0 0,1 0 0,12 0 16,-13 0-16,-13-13 94,13 26-1,-13 0-77,0 1-16,0-1 0,14 0 0,-14 0 0,13 1 0,-13-1 0,13 53 16,-13-53-16,13 0 0,-13 1 0,14 12 0,-14-13 0,0 0 0,13 1 0,-13-1 0,0 0 0,26 40 0,-12-40 15,-14 14-15,13-1 0,0-26 0,-13 13 0,0 1 0,0-1 0,13-13 0,-13 13 0,13 0 0,-13 1 0,27 39 16,-14-14-16,14-26 0,-27 1 0,13-1 0,-13 0 0,26 27 16,-26-27-16,14-13 0,-14 13 0,0 1 0,13-14 0,-13 13 0,0 0 15,13-13-15,-13 13 0,0 0 0,13-13 16,-13 14-16,13-14 0,-13 13 0,0 0 15,14-13-15,-14 13 0,0 1 16,13-14 0,-13 13-16,0 0 0,0 0 15,13-13-15,14 53 0,-14-40 0,-13 1 16,13-1-16,0 0 0,1 27 0,-14-27 0,13-13 0,-13 13 16,13-13-16,-13 13 0,13 1 0,-13-1 0,13 0 0,1 0 0,-14 1 15,0-28 63,0 1-78,0 0 0,0 0 0,0-1 0,0 1 0,0-40 16,0 27-16,13 26 0,-13-27 0,0 14 0,13 0 0,-13-13 0,0-1 0,0 14 0,13-14 0,-13 14 0,27-93 16,-14 67-16,0 12 0,-13 14 0,0-14 0,14 1 0,-1-14 0,0 14 0,-13-1 0,13-26 0,0 14 0,-13 12 0,14 1 15,52-120-15,-53 133 0,0-13 0,-13-1 0,13 14 0,1 0 0,-1-27 0,0 27 0,-13 0 0,13-1 0,1-25 16,-1 39-16,40-66 0,-53 52 0,13 14 0,0-13 0,-13 0 0,13 0 0,1-1 0,-1 1 15,0 0-15,14-14 0,-14 14 0,0 0 0,0 13 0,-13-13 0,14 13 16,-14-13-16</inkml:trace>
  <inkml:trace contextRef="#ctx0" brushRef="#br0" timeOffset="16377.81">28919 14499 0,'13'0'93,"-13"-13"-93,13 13 0,1 0 0,-1 0 0,-13-13 0,13 13 0,0 0 16,1 0-16,-1 0 0,0-14 0,13 14 0,-12 0 0,25 0 0,-12 0 16,-14 0-16,0 0 0,-13-13 0,27 13 0,-14 0 0,0 0 0,0 0 0,40 0 15,-39 0-15,-1-13 0,0 13 0,0 0 0,27 0 0,-14 0 0,-12 0 0,39 0 0,-27 0 16,14 0-16,-27 0 0,0 0 0,14 0 0,-14 0 0,0 0 0,0 0 0,14 0 0,-14 0 0,13 0 0,67 0 15,-66 0-15,12 0 0,-26 0 0,14 0 0,-14 0 0,14 0 0,12 0 0,-25 0 0,12 0 0,0 0 0,1 0 0,105 0 16,-105 0-16,-1 0 0,14 0 0,-27 0 0,13 0 0,1 0 0,-1 0 0,1 0 0,-1 0 0,1 0 0,-1 0 0,1 0 0,92 13 16,-93-13-16,1 0 0,-14 13 0,13-13 0,-12 0 0,12 0 0,1 0 0,-1 0 0,-13 0 0,14 0 0,12 0 15,14 14-15,-40-14 0,14 0 0,-14 13 0,0-13 0,1 0 0,-1 0 0,0 0 16,14 0-16,-14 0 0,-13-13 312,13 13-312,-13-14 0,13 1 0,0 13 0,-13-13 0,0 0 16,14 13-16,-14-13 0,0-1 0,13 14 0,0-26 0,-13 13 0,13 13 16,-13-14-16,14 14 0,-14-13 0,0 0 0,13 13 0,13-53 0,-12 40 0,-14 0 0,0-1 15,13 1-15,-13 0 0,13 13 0,-13-27 0,13 27 0,-13-13 0,13-26 0,1 25 0,-14 1 16,0 0-16,0 0 0,13 13 0,-13-14 0,13 14 0,-13-13 0,13-27 0,-13 27 16,14 13-16,-14-13 0,0 0 0,0 0 15,13 13-15,-13-14 0,13 14 0,-13-13 0,0 0 16,0 0-16,13 13 0,-13-14 0,0 1 15,13 13-15,-13-13 0,0 0 0,0-1 16,14 14-16,-14-13 234,13 13-218,-13-13-16,0 0 0,13 0 0,-13-1 0,13 14 0,-13-13 0,0 0 0,14-14 16,-1 27-16,-13-26 0,13 26 0,-13-13 0,13-1 0,-13 1 0,0 0 0,14 13 0,-14-13 15,26-27-15,-13 27 0,-13 0 0,13-1 0,-13 1 0,0 0 16,14 13-16,-1-13 0,0 13 219,-13 13-32,0 0-187,0 0 0,13 1 16,1-1-16,-1 0 0,-13 0 0,13 1 0,-13-1 0,13 13 0,1-13 0,-1 27 15,0-27-15,0 1 0,-13-1 0,13-13 0,-13 13 0,0 0 0,14-13 0,-14 14 0,0-1 0,13-13 16,0 26-16,0-13 0,1 1 0,-14-1 0,13-13 0,-13 13 0,13-13 0,-13 13 0,0 1 0,27-1 16,-27 0-16,13-13 0,0 27 0,-13-14 0,13-13 0,-13 13 0,13-13 15,1 26-15,-14-12 0,13-14 0,-13 13 0,13 0 0,-13 0 0,13-13 0,-13 14 16,14-1-16,-1 13 0,-13-12 0,13-1 0,0 0 0,-13 13 0,14-12 16,-1 12-16,13 1 0,-26-1 0,13-26 0,-13 13 0,14 1 0,-14-1 0,13-13 0,-13 13 15,0 0-15,13 0 0,27 40 0,-27-39 0,-13-1 0,13-13 0,-13 13 16,13 0-16,1-13 0,-1 27 0,-13-14 0,13-13 0,-13 13 0,0 0 0,13-13 15,1 14-15,-14-1 0,13-13 0,-13 13 0,13-13 0,-13 13 0,0 1 16,13-14-16,-13 13 0,14-13 0,-14 13 0,13 0 0,-13 0 0,13-13 16,-13 14-16,13-14 0,-13 13 0,0 0 0,13-13 0,1 13 0,-1 1 0,0-1 15,-13 0-15,13-13 0,1 0 0,-14 13 0,13 1 16,0-14-16,-13 13 0,13-13 0</inkml:trace>
  <inkml:trace contextRef="#ctx0" brushRef="#br0" timeOffset="27941.29">19698 11245 0,'0'13'0,"0"0"0,0 0 15,0 1-15,0-1 0,0 0 0,0 0 16,-13-13-16,13 14 0,0-1 0,0 0 0,0 0 0,0 1 16,0-1-16,0 0 0,0 0 0,-13-13 0,13 27 0,0-14 0,0 0 0,0 14 0,0-14 0,0 13 15,0-12-15,0-1 0,0 13 0,0-13 0,0 1 0,-13 12 0,13-13 0,0 1 0,0 25 0,0-12 0,-14-1 0,14 54 16,0 12-16,0-79 0,0 40 0,0-39 0,0 12 0,0-13 0,0 14 0,0-1 0,-13 93 15,13-106-15,0 1 0,0 12 0,0 1 0,0-14 0,0 0 0,0 13 0,0 1 0,0-14 0,-13 0 0,13 14 0,0-14 0,0 66 16,0-52-16,0-14 0,0 40 0,0-26 0,0-14 0,0 0 0,0 0 0,0 0 0,-13 54 16,13-54-16,0 13 0,0-12 0,0-1 0,0 0 0,0 0 0,0 0 0,0 14 0,0-14 15,0 0-15,0 1 0,0-1 0,0 0 0,0 14 0,0-14 0,0 13 0,0-13 0,0 1 16,0-1-16,0 27 0,0-27 0,0 0 0,0 0 16</inkml:trace>
  <inkml:trace contextRef="#ctx0" brushRef="#br0" timeOffset="29349.54">19711 11602 0,'0'-13'47,"14"13"-47,-1 0 0,0 0 0,0 0 0,1 0 0,-1 0 0,13-13 16,-12 13-16,12 0 0,-13 0 0,14 0 0,-14 0 0,0 0 0,14 0 0,-14 0 0,106 0 15,-106 0-15,0 0 0,14 0 0,-1 0 0,1 0 0,-14 0 0,13 0 0,1 0 0,-1 0 0,-12 0 0,12 0 0,80 13 16,-80-13-16,40 0 0,-26 0 0,-13 13 0,-1-13 0,1 0 0,-1 0 0,0 0 0,1 13 0,13-13 0,-1 0 0,-12 0 0,105 0 15,14 13-15,-120-13 0,53 14 0,-39-14 0,0 0 0,-1 13 0,1-13 0,0 0 0,158 0 16,-158 13-16,-14-13 0,14 0 0,0 0 0,-1 0 0,1 13 0,-13-13 0,12 0 0,1 0 0,-14 14 0,14-14 0,0 0 16,132 0-16,-146 0 0,1 0 0,-1 13 0,1-13 0,12 0 0,-25 0 0,12 0 0,0 0 0,1 13 0,-1-13 0,-12 0 15,-1 0-15,0 0 0,53 0 0,-39 0 0,-14 0 0,0 0 0,0 0 0,1 0 16,-1 0-16,-13 13 156,0 1-140,0-1-16,0 0 0,0 0 15,0 0-15,0 1 0,0-1 0,0 0 16,0 0-16,0 1 0,0-1 0,0 0 0,0 0 0,0 0 0,0 1 0,0-1 16,0 0-16,0 14 0,0-14 0,0 13 0,0-12 0,0-1 0,0 0 15,0 0-15,0 27 0,0-14 0,0-12 0,0-1 0,0 0 0,0 0 0,0 1 0,0 12 0,0-13 16,0 14-16,0-14 0,0 27 0,-13-14 0,13-13 0,0 0 0,0 1 0,0-1 0,0 0 0,0 0 0,0 14 16,0-14-16,-14 0 0,14 1 0,0 25 0,0-12 0,0-14 0,0 13 0,0-12 0,0-1 0,0 0 15,0 0-15,0 1 0,0-1 0,0 0 0,0 40 0,0-40 0,0 14 16,0-14-16,0 0 0,0 0 0,0 1 0,0-1 0,0 0 15,0 0-15,0 0 0,0 1 16,0-1-16,0 0 16,0 0-16,0 1 0,0-1 15,0 0 32,0 0-47,0 1 0,0-1 0,0 0 16,0 0-16,0 0 0,0 54 15,0-54-15,0 0 0,0 0 0,0 0 0,0 1 16</inkml:trace>
  <inkml:trace contextRef="#ctx0" brushRef="#br0" timeOffset="29925.06">19235 13004 0</inkml:trace>
  <inkml:trace contextRef="#ctx0" brushRef="#br0" timeOffset="30656.62">19725 13084 0,'13'0'32,"0"0"-17,0 0-15,1 0 0,-1 0 0,0 0 0,0 0 0,27-14 16,-27 14-16,0 0 0,1 0 0,-1 0 0,0 0 0,0 0 0,1-13 0,-1 13 0,0 0 15,66-13-15,-52 13 0,-14 0 0,0 0 0,14 0 0,-14 0 0,13 0 0,-12 0 0,-1 0 0,13-13 0,-12 13 16,78-13-16,-65 13 0,-1 0 0,-13 0 0,1 0 0,25 0 0,-12 0 0,-14 0 0,0 0 0,14 0 0,-1 0 0,-13 0 16,14 0-16,-14 0 0,80 0 0,-40 0 0,-1 0 0,-38 0 0,12 0 0,1 0 0,-1 0 0,-13 0 15,14 0-15,26 0 0,105 0 0,-131 0 0,39 0 0,-40 0 16,-12 0-16,25 0 0,-25 13 0,12-13 0,14 0 0,79 0 0,-93 13 0,-12-13 0,-1 0 0,26 0 0,-25 0 16,-1 13-16,13-13 0,1 0 0,-14 0 0,133 0 0,-133 13 0,0-13 0,14 0 0,-14 0 0,0 0 15,0 0-15,0 14 0,1-14 0,-1 0 0,13 0 0,14 0 0,-14 0 0,-12 0 0,-1 0 0,0 0 0,0 0 16,1 0-16,-1 13 0,0-13 0,0 0 0,1 0 0,12 0 0,-13 0 0,0 0 0,1 0 15,-1 0-15,0 0 0,0 0 16,1 0 0,-1 0-1,0 0 1,0 0 0,1 0-1,-1 0-15,0 0 16,66 0-16,-65 0 0,78 0 15,-65 0-15,-1 0 0,-13 0 0,27 0 0,-27 0 0,14 0 0,-1 0 16,-13 0-16,146 26 0,-132-26 0,-1 0 0,-13 0 0,14 14 0,-14-14 0,13 0 0,-12 13 0,12-13 0,-13 13 16,14-13-16,-14 0 0,80 26 0,-67-26 0,-13 0 0,1 14 15,12-14-15,-13 0 16</inkml:trace>
  <inkml:trace contextRef="#ctx0" brushRef="#br0" timeOffset="35478.41">19235 11774 0,'0'0'0,"106"0"16,384 13-16,-451-13 0,1 0 0,0 0 0,-1 0 16,-12 0-16,26 13 0,0-13 0,-14 0 0,1 14 0,-14-14 0,14 13 0,0-13 0,145 26 0,-159-26 0,14 14 0,0-14 15,0 13-15,12-13 0,-12 13 0,-13 0 0,12 0 0,-12-13 0,12 0 0,-12 14 0,13-1 0,105 13 0,-118-12 0,39-1 16,-40-13-16,14 13 0,-1 0 0,14 1 0,-26-14 0,-1 13 0,1-13 0,-1 13 0,1-13 0,118 40 15,-118-40-15,-1 0 0,1 13 0,-14-13 0,0 0 0,0 0 0,1 13 0,-1-13 0,0 0 0,40 0 16,-40 0-16,0 0 0,1 0 0,-1 0 0</inkml:trace>
  <inkml:trace contextRef="#ctx0" brushRef="#br0" timeOffset="43643.06">22688 10570 0,'-13'0'15,"0"0"-15,-1 13 0,1-13 0,13 14 0,-13-14 0,0 13 0,-1 0 0,-39 27 16,27-27-16,0 0 0,26 0 0,-14 1 0,1-14 0,0 13 0,-14 0 0,14 0 0,0-13 0,-27 40 0,14-27 16,-1 0-16,27 1 0,-13-14 0,0 13 0,0 0 0,-1 0 0,1-13 0,13 14 0,-13-14 0,0 13 0,0-13 0,-40 53 15,39-40-15,1 0 0,0 0 0,0-13 0,-1 14 0,14-1 0,-13-13 0,0 13 0,0-13 0,-27 40 16,40-27-16,-13-13 0,0 13 0,-1 0 0,1 1 0,0-1 0,0 0 0,0-13 0,-1 27 0,1-27 0,0 13 0,-14 0 16,1 14-16,13-14 0,-1 0 0,1-13 0,0 13 0,0-13 0,0 13 0,-1 1 0,1-14 0,0 13 0,-14 13 15,14-26-15</inkml:trace>
  <inkml:trace contextRef="#ctx0" brushRef="#br0" timeOffset="43921.31">21524 11165 0,'0'14'15,"0"-1"-15,0 0 0,0 0 16,0 1-16,0-1 0,-13 13 0,13-13 0,-14 1 0,1-1 0,13 0 0,-13 0 0,-14 40 16,27-39-16,-13-1 0,13 0 0,-13-13 0,13 13 0,0 0 0,-13-13 0,13 14 0,-13-1 15,-1 13-15,14-12 0,0-1 0,0 0 16,14-13 0,-1 0-16,0 0 0,0 0 15,27 0-15,-27-13 0,0 13 0,1 0 0,-1 0 0,0-13 0,14 13 0,-14 0 0,13 0 16,-13-14-16,54-12 0,-41 26 0,-13 0 0,80-13 0</inkml:trace>
  <inkml:trace contextRef="#ctx0" brushRef="#br0" timeOffset="45473.66">30573 11337 0,'0'0'0,"-27"0"0,-13 0 15,27 0-15,0 0 0,-66 0 0,52 0 0,-145 14 0,132-14 16,-26 13-16,13 0 0,1 0 0,-1 1 0,-119 25 0,158-39 16,-12 13-16,-1-13 0,-12 14 0,12-1 0,14-13 0,-13 0 0,-265 79 15,264-65-15,1-14 0,-1 13 0,14-13 0,-13 0 0,-1 0 0,14 13 0,0-13 0,-67 13 0,41 0 0,25-13 16,1 14-16,-13-14 0,-1 13 0,-13-13 0,27 0 0,0 0 0,-13 0 0,12 0 0,1 0 0,-66 13 15,52-13-15,14 0 0,0 0 0,0 0 0,-1 13 0,1-13 0,-13 0 0,12 14 0,-78-1 16,65-13-16,14 26 0,0-26 0,0 0 0,-1 14 0,1-14 0,0 13 0,-27 13 16,27-13-16,0 1 0,0-1 0,-1 0 0,1 0 0,0 1 0,13-1 0,-13 0 0,-14 13 15,27-12-15,-13-1 0,13 0 0,-13-13 0,0 13 0,13 1 0,0-1 0,-14-13 0,1 53 16,0-40-16,0 0 0,13 0 0,0 1 0,-14-14 0,14 13 0,0 0 0,0 0 0,-13-13 0,13 14 16,-13 25-16,0-25 0,13-1 0,0 0 0,0 0 0,-13-13 0,13 13 0,0 1 0,0-1 15,0 0-15,-14 27 0,14-27 0,0 0 0,0 0 0,0 1 0,0-1 0,0 13 0,0 14 16,0-27-16,0 1 0,0-1 0,0 0 0,0 0 0,0 0 0,0 1 0,0-1 0,0 0 15,0 0-15,0 1 0,0 12 0,0-13 0,0 1 0,14-14 0,-14 13 0,0 0 0,13-13 16,-13 13-16,0 0 0,13-13 0,-13 14 0,13 12 0,-13-13 0,13-13 0,-13 14 0,0-1 0,14-13 16,-1 13-16,-13 0 0,13 1 0,-13-1 0,13-13 0,-13 13 15,53 40 1,-53-40-16,14 0 0,-1-13 0,13 27 0,-13-14 0,-13 0 0,14-13 0,-1 0 16,-13 14-16,13-14 0,0 13 0,14 0 0,-27 0 0,13-13 0,0 13 0,40 14 0,-40-27 15,1 13-15,-1-13 0,0 0 0,-13 13 0,27-13 0,-14 14 0,0-14 0,-13 13 0,26-13 0,27 13 0,-26 0 16,-1-13-16,-26 13 0,14-13 0,-1 0 0,13 0 0,-26 14 0,13-14 0,1 0 0,39 13 15,-40-13-15,0 13 0,0-13 0,0 0 0,1 0 0,-1 0 0,0 0 0,0 13 0,1-13 0,-1 0 16,0 0-16,0 0 0,14 0 0,-14 14 0,0-14 0,0 0 0,1 0 0,12 0 0,-13 0 0,27 13 16,-27 0-16,14-13 0,-14 0 0,27 0 0,-27 13 0,13-13 0,-12 0 0,-1 14 0,13-14 0,-12 0 0,12 0 0,53 13 15,-65 0-15,12-13 0,-13 0 0,1 0 0,12 0 0,-13 0 0,0 0 0,14 0 0,-14 0 0,0 13 0,1-13 0,38 0 16,-12 13-16,0-13 0,-27 0 0,0 0 0,1 0 0,12 0 0,-13 0 0,0 0 0,14 0 0,-14 0 0,67 0 16,-67 0-16,26 0 0,-25 0 0,12 0 0,-13 0 0,1 0 0,12 0 0,-13 0 0,0 0 0,1 0 0,12 0 15,-13 0-15,106 0 0,-92 0 0,-14 0 0,0 0 0,14-13 0,-1 13 0,-12 0 0,38 0 0,28 0 16,-14 0-16,27 0 0,-67 0 0,1 0 0,-14 0 0,26 0 0,-25 0 15,12 0-15,1 0 0,-1 0 0,0 0 0,1 0 0,79 13 0,-93-13 0,13 0 0,-12 0 0,12 0 0,14 0 0,-27 0 0,0 0 16,27 14-16,-27-14 0,14 0 0,-1 0 0,80 13 0,-66-13 0,-27 0 0,0 0 0,14 13 0,-14-13 0,0 0 16,0 0-16,14 0 0,-14 0 0,0 0 0,0 0 0,54 0 0,-41 0 0,-13 0 0,14-13 0,-1 13 15,-13 0-15,1-13 0,-1 13 0,0 0 0,14-27 0,-14 27 0,0-13 0,0 13 0,0-13 0,1 0 16,-1-1-16,0 14 0,0-13 0,1 0 0,-1 0 0,27-14 0,-14 14 16,-26 0-16,13 13 0,-13-14 0,13 14 0,1-13 0,-1 0 0,40-13 0,-53 12 0,26 1 15,1 0-15,-14 13 0,0-13 0,0 13 0,-13-14 0,14 1 0,-1 13 0,13-13 16,-12 0-16,-1 13 0,0-13 0,-13-1 0,13 14 0,-13-13 0,13 13 0,-13-13 15,14 13-15,-1 0 0,-13-13 0,0-1 0,13 14 0,-13-13 16,13 13-16,-13-13 0,14 13 0,-14-13 0,13 13 0,-13-14 0,13 14 16,0-26-16,1 26 0,-1 0 0,-13-13 0,13 0 0,0-1 0,0 14 0,-13-13 0,40-13 15,-27 12-15,1 14 0,-1-13 0,0 0 0,0 13 0,-13-13 0,13-1 0,1 14 16,25-26-16,-39 13 0,14 0 0,-1 13 0,-13-14 0,0 1 0,13 13 0,-13-13 0,13 0 16,1-1-16,-14 1 0,13 13 0,-13-13 0,0 0 0,13-1 0,-13 1 0,0 0 15,13 0-15,0-14 0,-13 14 0,0 0 0,0 0 0,14 13 0,-14-14 0,0 1 16,0-13-16,13 12 0,-13-12 0,0-14 0,0 14 0,13-80 15,-13 93-15,0 0 0,0-1 16,0 1-16,0 0 0,0 0 0,0-1 0,0 1 0,0 0 0,-13 13 0,13-13 16,0 0-16,-13 13 0,13-14 0,-14 14 0,1-13 0,13 0 0,-13 13 0,13-13 0,-13 13 15,13-14-15,-13 14 0,-1 0 0,14-13 0,-13 0 0,0 13 0,0-13 0,-40-14 0,26 14 0,14 13 0,13-13 16,-26 13-16,12-13 0,1 13 0,0-14 0,0 1 0,-14 13 0,14 0 0,-53-40 0,39 27 0,1 13 0,13-13 16,-14 0-16,14 13 0,0 0 0,-27-27 0,14 27 0,-14-26 0,0 26 0,-13-27 0,14 14 0,-1 0 15,-13-14-15,13 14 0,14 13 0,13 0 0,-1-13 0,-131-27 16,118 40-16,-25-26 0,12 13 0,0 13 0,14-14 0,12 14 0,-12-13 0,-93-13 15,106 26-15,-1 0 0,-12 0 0,13 0 0,0 0 0,-14 0 0,14-14 0,0 14 0,-1 0 0,1 0 0,-53-13 16,53 13-16,-14 0 0,1 0 0,13 0 0,-1 0 0,1 0 0,0 0 0,0 0 0,0 0 0,-14 0 0,14 0 0,0 0 0,-54 0 16,54 0-16,0 0 0,-13 0 0,-1 0 0,-13 0 0,27 0 0,-13 0 0,13 0 0,-67 0 15,54 0-15,12 0 0,-12 0 0,13 0 0,0 0 0,-1 13 0,1-13 0,-13 0 0,-41 0 16,54 0-16,0 0 0,-13 14 0,12-14 0,1 0 0,0 0 0,0 0 0,-1 13 16,-12-13-16,13 0 0,-1 0 0,1 0 0,0 13 0,0-13 0,0 0 0,-1 0 0,1 0 15,13 13-15,-13-13 0,0 0 0,13 14 0,-14-14 0,1 0 0,0 0 0,0 0 0,-1 13 0,1-13 0,0 0 16,-13 0-16,-1 0 0,27 13 0,-13-13 0,0 0 0,-1 0 0,1 0 15,0 0-15,-13 0 0,12 0 0,1 0 0,0 0 16,0 0-16,-1 0 0,1 0 16</inkml:trace>
  <inkml:trace contextRef="#ctx0" brushRef="#br0" timeOffset="56975.85">17185 15928 0,'13'0'47,"0"0"-47,0 0 16,1 0-16,-14-13 0,26 13 0,-13 0 0,14-14 0,-1 14 0,-13-13 0,14 13 0,-1 0 0,1 0 0,26-13 0,-14 0 0,-12 13 16,13-13-16,198-1 0,-199 14 0,14-13 0,-13 13 0,13 0 0,-13-13 0,26 13 0,-13 0 0,13-13 0,-13 13 15,0 0-15,0 0 0,343 0 0,-343 0 0,40 0 0,-40 0 0,0 0 0,0 0 0,13 0 0,40 0 16,-53 0-16,0 0 0,-1 0 0,332 0 0,-344 0 0,-1 0 0,14 13 0,-13-13 15,0 0-15,-1 0 0,1 0 0,198 13 0,-211-13 0,-1 0 0,1 0 0,12 0 0,-12 0 16,-1 0-16,-13 0 0,14 0 0,-1 0 0,1 0 0,92 13 0,-106-13 0,0 0 0,1 0 16,-14 14-16,13-14 0,26 0 0,-25 0 0,-14 13 78,0 40-78,0-40 15,0 0-15,0 0 0,0 1 0,13-14 0,-13 13 0,0 0 0,0 0 0,13 27 16,0-27-16,-13 0 0,0 1 0,0-1 0,0 0 0,14 0 0,-14 14 0,0-14 0,13 27 16,0-1-16,-13-25 0,13-1 0,-13 13 0,0-12 0,14 12 0,-14-13 0,13 67 15,0-80-15,-13 26 0,0-13 0,0 1 0,0-1 0,0 0 0,13-13 0,-13 13 0,0 0 0,13 54 16,-13-54-16,0 0 0,14-13 0,-14 13 0,0 1 16,0-1-16,-14-13 46,1 0-30,0 0-16,0 0 0,0 0 0,-1-13 0,-65-1 0,52 14 0,14 0 0,-13-13 16,13 13-16,-14 0 0,14-13 0,-27 13 0,27 0 0,-185-27 0,145 27 0,26 0 0,-79 0 15,80 0-15,-14 0 0,-119-13 0,-118 0 0,237 13 16,0 0-16,1 0 0,12 0 0,-13 0 0,1 0 0,-1 0 0,0 0 0,-39 0 0,-159-13 0,198 13 16,0 0-16,1 0 0,-1 0 0,14 0 0,-14 0 0,0 0 0,1 0 0,-1 0 0,13 0 0,-211-14 15,199 14-15,12 0 0,1 0 0,-1 0 0,14 0 0,-27 0 0,14 0 0,-1 0 0,14 0 0,-119 0 16,105 0-16,14 0 0,0 0 0,0 0 0,0 0 0,-1 0 0,1 0 0,0 0 15,26 0 64,0 0-64,-13 14 48,-13-14-32,0 0-31,0 0 0,-1 0 16,1 0-16,0 0 0,0 0 0,-1 0 0,1 0 0,0 0 0,-53 0 15,53 0-15,-1 0 0,1 0 0,0 0 0,0 0 0,-14 0 0,14 0 0,0 0 0,-40 0 0,13 0 16,27 0-16,-14 0 0,14 0 0,0 0 0,-13 0 0,12 0 0,1 0 0,0 0 0,-14 0 0,-12 0 15,12 0-15,-26 0 0,40 0 0,0 0 0,0 0 0,-1 0 0,1 0 0,0 0 0,0 0 0,-14 0 0,1 0 16,-14 0-16,27 0 0</inkml:trace>
  <inkml:trace contextRef="#ctx0" brushRef="#br0" timeOffset="58526.56">22146 16021 0,'13'0'15,"-13"13"-15,0 0 0,13 0 0,-13 0 0,13 40 16,-13-39-16,0-1 0,0 0 0,14 0 0,-14 0 0,13 1 0,-13-1 0,0 0 0,0 14 0,26 65 16,-13-79-16,-13 14 0,0-14 0,0 14 0,14-1 0,12 67 15,-26-67-15,0 1 0,0-14 0,13-13 0,-13 13 0,0 0 0,0 1 16,0-1-16,14 0 0,-14 0 0,0-26 31,0 0-31</inkml:trace>
  <inkml:trace contextRef="#ctx0" brushRef="#br0" timeOffset="59056.14">22225 16034 0,'0'0'0,"26"0"0,27-13 15,-39 13-15,-1 0 0,0 0 0,-13-14 16,13 14-16,1 0 0,-1 0 0,0 0 0,53 0 0,-53 0 0,1 0 0,12 0 0,-13 0 15,14 0-15,-14 0 0,0 0 0,0 0 0,14 0 0,132 0 0,-133 0 0,14 14 16,-14-14-16,14 0 0,-14 0 0,1 0 0,13 0 0,-14 0 0,27 13 0,225 13 0,-239-26 0,1 13 16,13-13-16,-13 0 0,-1 14 0,1-14 0,26 13 0,-39-13 0,12 13 0,239 0 0,-238-13 0,26 0 15,-40 0-15,14 14 0,-13-14 0,-1 0 0,1 0 0,12 0 0,-26 0 0,120 0 16,-120 0-16,0 0 0,14 0 0,-14 0 0,0 0 0,0 0 0,14 0 0,-27 13 62,0 0-46,0 0-16,0 0 0,0 1 0,-13-1 0,-1 0 0,14 14 0,-13-14 0,13 13 16,-13-12-16,-14 65 0,14-53 0,13-12 0,0-1 0,-13 0 0,13 0 0,-13 93 15,13-79-15,0-14 16,0 0-16,0 0 0,0 40 0,0-40 0,0 1 0,0-1 16,0 0-16,0 14 0,0-1 0,0-13 0,0 1 15,-13-14-15</inkml:trace>
  <inkml:trace contextRef="#ctx0" brushRef="#br0" timeOffset="59775.31">21947 16616 0,'13'0'0,"1"0"47,-1 0-47,0 0 16,0 0-16,1 0 0,-1 0 0,0 0 0,0 0 15,0 0-15,1 0 0,-1 0 0,0 0 16,0 0 46,1 0-62,-1 0 16,0 0-16,0 0 0,1 0 0,-1 0 0,0 0 0,13 0 0,1 0 0,26 0 16,-40 0-16,0 0 0,1 0 0,-1 0 0,13 13 0,-13-13 0,1 0 0,144 27 15,-144-27-15,12 13 0,14-13 0,-27 0 0,0 0 0,14 0 0,-14 0 0,0 13 0,159 13 16,-145-26-16,-14 0 0,0 0 0,14 0 0,-1 0 0,-13 0 0,0 0 0,14 0 0,92 0 16,-93 0-16,-12 0 0,-1 0 0,13 0 0,-12 0 0,-1 0 0,0 0 0,13 0 0,1 0 0,132 0 15,-133 0-15,1 0 0,-14 0 0,0 0 0,0 0 0,14 0 0,-14 0 0,0 0 0,133 0 16,-120 0-16,-13 0 0,27 0 0,-27 0 0,14 0 0,39 0 15,-40 0-15,-12 0 0</inkml:trace>
  <inkml:trace contextRef="#ctx0" brushRef="#br0" timeOffset="60409.8">26141 16087 0,'0'13'0,"0"0"15,0 0-15,0 1 0,0-1 0,0 0 0,0 13 0,0-12 0,0-1 16,0 0-16,0 0 0,0 1 0,13-1 0,-13 0 0,0 0 0,0 14 0,0-14 0,0 13 16,13-12-16,-13-1 0,0 13 0,14 1 0,-14-14 0,0 40 0,0-40 0,0 67 15,0-54-15,0-13 0,0 1 0,0 12 0,13 27 16,-13-40-16,0 0 0,0 1 0,0-1 0,0 0 0,0-26 47</inkml:trace>
  <inkml:trace contextRef="#ctx0" brushRef="#br0" timeOffset="60708.02">26088 16179 0,'13'0'16,"0"0"-16,1 0 0,-1-13 0,13 13 0,80-26 15,-79 26-15,39 0 0,-27 0 0,-12 0 0,290-27 0,-92 1 16,-172 26-16,79-14 0,-52 14 0,-27 0 0,119 0 0,-93-13 0,-13 13 0,609-66 16,-609 53-16,0 0 0,27-1 0,-27 1 0,-13 0 0,0 13 0,13-13 0,-26-1 0,264-25 15,-251 26-15,-13-1 0,-1 14 0,1-13 0,-14 13 0,14 0 0,-13 0 0,12 0 0,-12-13 0,184-14 16,-197 27-16,12-13 0,-13 13 0,0 0 0,1 0 0,-1-13 0,0 13 0,0 0 15,14 0-15,-40 0 16,-1 0 0,1 0-16</inkml:trace>
  <inkml:trace contextRef="#ctx0" brushRef="#br0" timeOffset="61282.42">26233 16722 0,'14'0'46,"-1"0"-46,0 0 0,0 0 0,1 0 0,-1 0 0,0 0 0,13 0 0,1 0 0,-14 0 16,0 0-16,173 0 0,-160 0 0,14 0 0,13 13 0,-14-13 0,1 0 0,0 0 0,13 13 0,-14-13 16,54 0-16,-40 13 0,106 1 0,-40-14 0,92 13 0,-145-13 0,14 13 0,-1-13 0,-13 0 0,-13 13 15,93-13-15,13 14 0,118-14 0,-171 0 0,-40 0 0,-13 0 0,27 0 0,-14 0 0,13 0 0,-13 0 16,-13 0-16,0 0 0,13 0 0,-13 0 0,278-27 0,-291 27 0,-14-13 0,14 13 0,-27-13 16,13 13-16,14-14 0,-27 14 0,1 0 0,12-13 0,-13 13 0,53-26 0,-66 12 15</inkml:trace>
  <inkml:trace contextRef="#ctx0" brushRef="#br0" timeOffset="62634.36">17436 17754 0,'0'-14'16,"13"14"-16,0 0 0,-13-13 0,14 13 0,-1 0 0,27 0 15,-27-13-15,0 13 0,0 0 0,14 0 0,-14 0 0,0 0 0,0 0 0,1 0 0,-1 0 0,93-13 0,-80 13 0,-13 0 16,14 0-16,-1 0 0,1 0 0,-1 0 0,1-14 0,-1 14 0,173 0 0,-160 0 0,41 0 16,-41 0-16,-12 0 0,13 0 0,-1 0 0,41 0 0,-41 0 0,1 0 0,13 0 0,-13 0 0,330 14 15,-317-14-15,0 0 0,0 0 0,13 13 0,-26-13 0,26 0 0,-13 13 0,0-13 0,-1 0 0,438 40 16,-437-27-16,13-13 0,-26 0 0,-1 13 0,14-13 0,0 0 0,-13 13 0,0-13 0,-1 0 0,107 0 16,-120 0-16,14 0 0,-14 14 0,14-14 0,-13 0 0,12 0 0,54 13 0,-14-13 15,-39 0-15,0 0 0,-14 0 0,-13 0 0,1 0 0,-1 0 0,0 0 0,0 0 0,0 0 0,1 0 0,-1 0 0,0 0 16,0 0-16,1 0 0,-1 0 0,-13 13 47,-13-13-32,13 13-15,0 1 0,0-1 16,0 0-16,0 0 16,0 1-16,0-1 0,13-13 15,-13 13-15,0 0 0,0 0 0,0 1 0,0-1 0,13-13 16,-13 13-16,0 0 0,0 1 0,0-1 0,0 0 0,0 0 0,0 1 0,0-1 0,0 0 0,0 0 0,0 0 15,0 14-15,0-14 0,0 0 0,0 14 0,0-14 0,0 0 0,0 0 0,0 14 0,0-14 16,0 0-16,0 14 0,0-14 0,0 0 0,0 1 0,0-1 0,0 13 16,0-13-16,0 1 0,0-1 0,0 0 0,0 0 0,0 1 15,0-1-15,-13-13 47,0 0-47,-1 0 0,1 0 16,0 0-16,0 0 0,-1-13 0,1 13 0,0 0 0,0-14 0,0 14 0,-1 0 15,1 0-15,-40-13 0,40 13 0,0 0 0,-1 0 0,-12 0 0,0-13 0,-1 13 0,1-13 0,12 13 0,1 0 16,-13-14-16,-40 14 0,-14-13 0,54 13 0,-1 0 0,1-13 0,-14 13 0,14 0 0,-14-13 0,14 13 0,-1 0 0,-13 0 16,1 0-16,12 0 0,-290-27 0,277 14 0,-13 13 0,13 0 0,-12 0 0,12 0 0,-53 0 15,-52-13-15,105 13 0,-370-13 0,317 13 16,54 0-16,-1 0 0,13-14 0,-25 14 0,-81 0 0,94 0 0,-1 0 0,0 0 0,14 0 0,-1 0 0,1 0 0,-14 0 0,27 0 16,-14 0-16,-12 0 0,-1 0 0,14 0 0,-1 0 0,-92 0 0,93 0 0,-1 0 0,14 0 15,0 0-15,0 0 0,-27 0 0,27 0 0,-1 0 0,1 0 0,0 0 0,0 0 0,-40 0 0,40 0 16,-1 0-16,-12 0 0,26-13 0,-13 13 0,-1 0 0,1 0 0,0 0 15,0-13-15,-1 13 0,1 0 16,0 0-16</inkml:trace>
  <inkml:trace contextRef="#ctx0" brushRef="#br0" timeOffset="63223.78">26551 17780 0,'0'13'16,"0"0"-16,0 1 0,0-1 16,0 13-16,0-12 0,0 12 0,0-13 0,0 1 0,0-1 0,0 0 0,0 0 0,0 0 0,0 1 0,0 105 15,0-80-15,0-12 0,13-14 0,-13 0 0,0 40 0,0-26 0,0 52 16,0-26-16,0-40 0,0 0 0,0 14 0,0-14 0,0 0 0,0 1 0,0 12 0,0-13 0,0 1 0,0 12 15,0-13-15,0 14 0,0 26 0,0-40 0,0 0 0,0 0 0,0 0 16,0-26 15,0 0-31,-13 13 0</inkml:trace>
  <inkml:trace contextRef="#ctx0" brushRef="#br0" timeOffset="63628.86">26498 18164 0,'0'-14'0,"13"1"0,0 13 15,-13-13-15,14 13 0,-1 0 0,0 0 0,0-13 0,1 13 16,-1 0-16,0 0 0,0 0 0,1 0 0,-1 0 0,0-13 0,0 13 0,0 0 0,1 0 16,-1 0-16,0-14 0,0 14 0,14 0 0,-1 0 0,-12 0 0,65 0 0,-53 0 0,1 0 0,-14 0 0,14-13 15,-14 13-15,26 0 0,-12 0 0,-14 0 0,14 0 0,-1 0 0,0 0 0,146-13 0,-132 13 0,0 0 0,0 0 16,39 0-16,-39 0 0,-1 0 0,14 0 0,-13 0 0,291 0 0,-173 0 15,-91 0-15,-1 0 0,-13 0 0,-1 0 0,15 0 0,-14 0 0,-1 0 0,15 0 0,-1 0 0,0 0 0,344-13 16,-370 13-16,-1 0 0,1-14 0,0 1 0,-14 13 0,14-13 0,-14 13 0,1 0 0,-14-13 0,27-1 0,52-12 16,-78 13-16,12 13 0,-26-13 0,13 13 15,-13-14-15,0 1 16</inkml:trace>
  <inkml:trace contextRef="#ctx0" brushRef="#br0" timeOffset="64456.25">26683 18719 0,'13'0'31,"1"0"-31,-1 0 16,0 0-16,0 0 0,1 0 0,-1-13 0,0 13 0,0 0 0,1 0 0,-1 0 0,13 0 0,1 0 0,131 0 16,-131 0-16,13 0 0,-14 0 0,14 0 0,-1 0 0,-12 0 0,26 0 0,-14 0 0,345 0 15,-291 0-15,13 0 0,-54 0 0,1 0 0,-13 0 0,13 0 0,0 0 0,13 0 0,-13 0 0,0 0 16,225 0-16,-212 0 0,13 0 0,-26 0 0,0-13 0,0 13 0,0 0 0,0 0 0,13 0 0,-13-13 0,-13 13 0,12 0 0,134-14 16,-147 1-16,1 0 0,0 13 0,-1-13 0,1 13 0,-13 0 0,-1-14 0,0 14 0,1-13 0,13 13 0,-14-13 0,-13 13 15,120-26-15,-120 26 0,0 0 0,0 0 0,1 0 0,-1 0 0,-13-14 0,13 14 0,-13-13 0,13 13 16,-13-13-1,0 0-15</inkml:trace>
  <inkml:trace contextRef="#ctx0" brushRef="#br0" timeOffset="65308.98">24037 15505 0,'0'13'16,"0"0"-16,-13-13 0,13 13 0,0 1 16,-13-14-16,0 13 0,13 0 0,-14 0 0,14 0 0,0 1 0,-13-14 15,13 13-15,0 0 0,0 0 0,-13-13 0,13 14 0,-13-14 16,13 13-16,0 0 16,-13-13-16,13 13 0,-14-13 15,14 13-15,-13-13 0,0 0 0,0 14 0,-1-14 0,14 13 0,-13 0 16,0-13-16,0 0 0,13 13 0,-14-13 0,14 14 0,-13-14 15,13 13-15,-13 0 0</inkml:trace>
  <inkml:trace contextRef="#ctx0" brushRef="#br0" timeOffset="65653.67">23746 15690 0,'0'13'0,"0"0"0,0 0 16,0 1-16,0-1 0,14 0 0,-14 0 0,0 1 16,0-1-16,0 0 0,13-13 0,-13 13 0,0 1 15,13-14-15,0 0 47,-13 13-47,13-13 0,-13 13 0,14-13 0,-1 0 0,-13 13 16,26-13-16,-12 0 0,-1 0 0,0 13 0,0-13 0,1 0 0,-1 0 0,0 0 15,13 14-15,-12-14 0,-1 0 0,0 0 16,0 0 0,1 0-1,-14-14-15,13 14 0</inkml:trace>
  <inkml:trace contextRef="#ctx0" brushRef="#br0" timeOffset="66549.47">23707 17449 0,'-14'13'15,"14"1"1,0-1-16,-13-13 0,13 13 0,-13-13 0,13 13 0,0 1 16,-13-14-16,13 13 0,-13-13 0,13 13 0,-14-13 0,-12 27 15,13-27-15,13 13 0,-14-13 0,1 13 0,13 0 0,-13-13 0,0 0 0,13 13 16,-14-13-16,1 14 0,0-14 0,13 13 0,0 0 0,-13-13 0,13 13 0,-13-13 0,-1 0 16,14 14-16,-13-14 0,13 13 0,-13-13 15,13 13 1,-13-13-16,-1 13 0,1-13 15,13 14-15,-13-14 0,0 13 0,-1-13 0,1 0 16,13 13-16,-13-13 0,13 13 0,-13-13 0,0 13 0,-1-13 0,1 0 0,13 14 0,-13-14 16,13 13-16,-13-13 0,-1 0 0,14 13 0,-13-13 0,13 13 0,-13-13 15,0 0 48,0 0-63</inkml:trace>
  <inkml:trace contextRef="#ctx0" brushRef="#br0" timeOffset="66989.59">23164 17714 0,'-13'40'16,"13"-27"-16,0 0 0,0 0 0,0 0 15,0 1-15,-13-14 0,13 13 0,0 0 0,0 0 16,0 1-16,0-1 0,0 0 16,13-13 46,-13 13-62,13-13 0,1 0 0,-1 0 0,0 0 16,0 0-16,0 0 0,1 0 0,-1 0 0,0 0 15,0 0-15,1 0 0,-1 0 16,0 0-16,0 0 0,0 0 16,1 0-16,-14-13 0,0 0 15,13 13-15,0 0 0,-13-13 16</inkml:trace>
  <inkml:trace contextRef="#ctx0" brushRef="#br0" timeOffset="70964.33">29991 16272 0,'13'0'94,"0"0"-94,0-13 15,14 13-15,-14 0 0,0 0 0,0 0 0,1 0 0,-1 0 0,79 0 16,-78 0-16,-1 0 0,0 0 0,14 0 0,-1 0 0,-13 0 0,0 0 0,14 0 0,-14 0 0,53 0 0,-39 0 0,12 0 16,-25 0-16,12 0 0,1 0 0,-1 0 0,1 0 0,-14 0 0,13 0 0,1 0 0,-1 0 0,1 0 0,-14 0 0,13 0 0,146 0 15,-145 0-15,-1 0 0,-13 0 0,14 0 0,-1 0 0,1 0 0,-14 0 0,13 0 0,133-27 16,-146 27-16,14 0 0,-14 0 0,0 0 0,14 0 0,-14 0 0,0 0 0,0 0 0,93-13 15,-53 13-15,-26 0 0,-14-13 0,0 13 0,40-14 16,-40 14-16,1-13 0,-1 13 63,0 0-63,0 0 15,0 0-15,1 0 0,-1 0 0,0 0 0,27-13 0,-27 13 0,0 0 0,1 0 0,12 0 16,-13 0-16,0 0 0,1 0 0,-1 0 0,40 0 0,-40 0 0,0 0 15,1 0-15,-1 0 0,0 0 0,0 0 0,14 0 0,-14 0 344,0 0-328,27 53-16,-40-40 15,0 0-15,13 1 0,0-1 0,-13 0 0,0 0 0,13-13 0,-13 14 0,0-1 0,14 0 16,-14 13-16,0-12 0,26 12 0,-26-13 0,0 1 0,13-14 0,-13 13 0,14 40 16,12-27-16,-26-13 0,0 1 0,13-1 0,-13 0 15,0 0-15,14 14 0,-14-14 0,13 0 16,-13 1-16,13-14 0,-13 13 0,0 0 16,0 0-16,0 0 0,13-13 0,-13 14 0,0-1 0,0 0 15,0 0-15,0 1 0,13-14 0,-13 13 0,0 0 16,0 0-16,0 1 15,14-14 32,-1 0-31,-13 13-16,0 0 0,0 0 0,13-13 16,-13 13-16,0 1 0,13-14 15,-13 13-15,0 0 16,0 0-1,14-13-15,-14 14 0,0-1 16,0 0-16,13-13 16,-13 13-16,13 0 0,-13 1 0,0-1 15,0-26 79,13 13-94,-13-14 16,0 1-16,14 13 0,-14-13 0,0 0 0,13 0 0,-13-1 15,13 14-15,-13-13 0,13 0 0,-13 0 0,0-1 0,40-38 16,-40 38-16,0 1 0,0 0 0,13 13 0,-13-13 0,0-1 0,27-52 16,-14 66-16,-13-13 0,0 0 0,13 0 0,-13-1 0,0 1 0,13 0 0,-13 0 0,13-14 15,-13 14-15,14 0 0,-14-1 0,0 1 0,13 0 0,-13 0 0,0 0 0,0-1 16,13 1-16,-13 0 0,0 0 0,0-1 0,0 1 0,13 13 15,-13-13-15,0 0 0,14-1 0,-14 1 0,0 0 0,0 0 16,13 0-16,-13-1 0,0 1 250,0 0-250,13 13 0,-13-13 0,0-1 0,0 1 16,13 13-16,-13-13 0,14 0 0,-14-1 0</inkml:trace>
  <inkml:trace contextRef="#ctx0" brushRef="#br0" timeOffset="73660.53">30242 18309 0,'13'0'47,"-13"-13"-47,13 13 0,1 0 0,-1 0 16,0 0-16,0 0 0,0 0 0,1 0 0,-1 0 0,0 0 0,-13-13 0,40 13 15,-27 0-15,0 0 0,-13-14 0,27 14 0,-14 0 0,0 0 0,0 0 0,27 0 16,-27 0-16,1 0 0,-1 0 0,0 0 0,0 0 0,1 0 0,-1 0 0,0 0 0,0 0 0,0 0 0,54 0 16,-54 0-16,0 0 0,0 0 0,1 0 0,12 0 0,-13 14 0,14-14 0,-14 0 0,0 0 0,14 0 0,12 0 15,1 0-15,-27 0 0,14 13 0,-14-13 0,0 0 0,14 0 0,12 13 0,1-13 0,-14 0 0,-12 13 0,25-13 16,94 0-16,-120 0 0,13 14 0,1-14 0,-1 0 0,-13 0 0,1 0 0,25 13 0,-25-13 0,-1 0 15,132 0-15,-118 0 0,-14 0 0,13 0 0,-12 13 0,-1-13 0,13 0 0,-12 0 0,-1 0 0,0 0 0,14 0 16,-14 0-16,40 0 0,-40 0 0,0 0 0,14 0 0,-14 13 0,0-13 0,14 0 0,-14 0 0,13 0 0,-13 0 0,14 0 16,-14 0-16,27 0 0,-27 0 0,0 0 0,14 0 0,-14 0 0,0 0 0,0 0 0,1 0 0,12 0 15,1 0-15,12 14 0,-26-14 0,1 0 0,-1 0 16,0 0-16,0 0 0,1 0 0,-1 0 16,-13-14 202,-13 14-218,13-13 32,0 0 14,0 0-46,-14 13 0,14-14 0,0 1 16,0 0-16,0 0 0,0-1 0,0-12 16,0 13-16,0 0 0,0-1 0,0 1 0,0 0 0,14-40 15,-14 40-15,0 0 0,0-1 0,0 1 0,13 13 0,-13-13 0,0 0 0,13-1 0,-13-25 16,0 25-16,0 1 0,13 13 0,-13-13 0,0 0 0,0 0 0,14-27 16,-14 27-16,0-1 0,0 1 0,13 0 0,-13 0 0,0-1 15,0 1-15,13 13 0,-13-13 0,0 0 0,0 0 0,0-1 0,0 1 16,0 0-16,13 13 0,-13-13 0,0-1 15,0 1-15,0 0 0,0 0 157,0-1-157,0 1 15,0 0-15,13 13 141,-13 13-141,14-13 0,-1 0 0,-13 13 0,0 1 16,13-14-16,-13 13 0,13-13 0,-13 13 0,14-13 0,-1 13 0,0 14 0,0-14 15,-13 0-15,13-13 0,-13 14 0,27 12 0,-14-13 16,-13 0-16,13-13 0,-13 14 0,14-14 0,-14 13 0,13-13 0,-13 13 15,13-13-15,-13 13 0,13-13 0,-13 14 0,14-14 16,-14 13-16,13-13 0,-13 13 0,13-13 0,-13 13 0,13 1 0,0-1 16,1 0-16,-1 0 0,-13 0 0,13 1 0,0-1 0,1-13 0,-14 13 0,26 14 15,1 12-15,-27-25 0,13-14 0,-13 13 0,13-13 0,-13 13 0,0 0 0,40 14 16,-40-14-16,13-13 0,-13 13 0,0 0 0,13-13 0,-13 14 16,13-14-16,-13 13 46,14-13-30,-14 13-16,0 0 0,13-13 0,-13 13 0,0 1 16,13-14-16,-13 13 0,0 0 0,13-13 0,-13 13 15,14 1 1,-14-1 46,13-13-62,-13 13 0,13-13 0,-13 13 16,0 1-16,13-14 0</inkml:trace>
  <inkml:trace contextRef="#ctx0" brushRef="#br0" timeOffset="79753.31">22490 18799 0,'79'-27'16,"-39"27"-16,-14-13 15,-13 13-15,1 0 0,-1 0 0,0 0 0,0 0 0,14 0 0,-1 0 0,-13 0 0,14 0 0,-1 0 0,1 0 0,145-27 16,-133 27-16,-12 0 0,-1 0 0,14 0 0,0 0 0,-1 0 0,1 0 0,-13 0 0,12-13 0,1 13 0,0 0 0,317-13 15,-304 13-15,26 0 0,-39 0 0,-1 0 0,1 0 0,0 0 0,0 0 0,92 0 16,-53 0-16,1 0 0,-1 0 0,-13 0 0,-26 0 0,-1 0 0,-12 0 0,-1 0 16,14 0-16,106 0 0,-120 0 0,-13 0 0,27 0 0,-27 0 0,0 0 0,1 0 0,12 0 0,-13 0 0,14 0 15,-1 0-15</inkml:trace>
  <inkml:trace contextRef="#ctx0" brushRef="#br0" timeOffset="83130.69">26551 18732 0,'13'0'31,"0"0"-31,1 0 0,-1 0 0,0 0 16,0 0-16,1 0 0,-1 0 0,0 0 15,0 0-15,0 0 0,1 0 0,25 0 0,-25 0 0,-1 0 16,0 0-16,0 0 0,1 0 0,-1 0 0,13 0 0,-13 0 0,1 0 0,-1 0 0,-13-13 15,13 13-15,0 0 0,14 0 0,-14 0 0,0 0 0,1 0 0,25 0 0,-12 0 0,-14 0 16,0 0-16,0-13 0,1 13 0,-1 0 0,0 0 0,0 0 0</inkml:trace>
  <inkml:trace contextRef="#ctx0" brushRef="#br0" timeOffset="84111.43">27847 17410 0,'0'13'31,"-13"-13"-31,13 13 0,0 0 0,-13-13 0,13 13 0,-13-13 0,13 14 16,-14-1-16,1 0 0,13 0 0,-13 1 0,0-14 0,13 13 0,0 0 15,-13-13-15,13 13 0,-14 1 0,1 12 0,0-26 0,13 13 0,0 0 16,-13-13-16,13 14 0,0-1 0,-14-13 0,1 13 0,13 0 0,0 1 0,-13-1 0,0-13 16,13 13-16,-14 0 0,14 1 0,-13-14 0,13 13 0,0 0 15,-13-13-15,0 13 0,13 0 0,-13-13 0,13 14 16,0-1-16,-14-13 0,14 13 0,0 0 15</inkml:trace>
  <inkml:trace contextRef="#ctx0" brushRef="#br0" timeOffset="84773.77">27517 17727 0,'0'27'15,"0"-14"-15,0 0 16,0 0-16,0 0 0,0 1 0,0-1 0,0 0 0,0 0 0,0 1 16,0-1-16,-14 0 0,14 0 0,0 1 0,0-1 0,0 0 0,-13 0 15,13 0-15,0 1 0,0-1 16,13-13 140,1 0-156,-1 0 0,0 0 0,0 0 16,1 0-16,-1 0 0,0 0 0,-13-13 0,13 13 0,0 0 0,-13-14 0,14 14 0,-1 0 0,13-13 15,-12 13-15,-1 0 0,0-13 0,0 13 0,1-13 0,-1 0 0,0 13 16,13-14-16,-12 14 0,-1 0 0,-13-13 0,13 13 0,0-13 0,-13 0 0,14 13 16,-1 0-16,0-14 0,0 14 0,-13-13 0</inkml:trace>
  <inkml:trace contextRef="#ctx0" brushRef="#br0" timeOffset="88192.6">32451 17436 0,'0'0'0,"-53"26"0,40-12 0,0-14 0,0 26 16,-67 27-16,67-53 0,0 0 0,-1 13 0,14 1 0,-13-14 0,0 13 0,0-13 0,0 0 16,-1 13-16,-12 0 0,13 0 0,-1-13 0,1 0 0,0 0 15,13 14-15,-13-14 0,0 0 0,-1 0 0,1 0 0,13 13 0,-13-13 16</inkml:trace>
  <inkml:trace contextRef="#ctx0" brushRef="#br0" timeOffset="88801.58">32028 17661 0,'-53'26'15,"40"-26"-15,-1 0 0,1 0 0,-40 27 16,40-27-16,13 13 0,-13-13 0,0 13 0,-1-13 0,1 0 0,0 14 0,0-14 0,-1 0 0,-25 26 15,26-13-15,-1-13 0,1 0 0,0 13 0,0-13 0,-1 0 0,-12 27 0,13-27 0,-1 13 0,-25 0 0,-14 27 16,26-27-16,14 1 0,0-14 0,0 13 0,-1-13 0,1 13 0,0-13 0,0 13 0,-93 67 16,93-67-16,0-13 0,-1 26 0,-12-26 0,26 14 0,-13-1 0,-1 0 0,1-13 15,0 13-15,-40 40 0,40-40 0,0 1 0,-27 25 0,27-26 0,-14 27 0,14-27 16,13 1-16,-40 25 0,27-12 0,0-27 0,13 13 0,-13-13 0,13 13 0,0 0 0,-14-13 0,14 14 16,-13-1-16,0 0 0,13 0 0,0 1 0,-13-14 0,13 13 0,-14 0 0,14 0 15,0 1-15,-13-14 0,13 13 47,0 0-31,0 0-16,0 0 0,0 1 0,0-1 0,0 0 0,0 0 0,0 1 15,0-1-15,0 0 0,0 0 0,13 0 0,-13 1 0,0-1 0,0 0 0,0 0 16,14 1-16,-14 12 0,0-13 0,13-13 0,0 27 0,-13-14 0,13 0 16,-13 0-16,14-13 0,-14 14 0,13-14 15,0 0-15,0 0 0,-13 13 0,13-13 0,1 0 0,12 0 16,-13 0-16,1 0 0,-1 0 0,0 0 0,0 0 0,14 0 0,-14 0 0,40 0 15,-40 0-15,14 0 0,-14 13 0,0-13 0,27 0 0,-14 0 0,-13 0 0,40 0 0,-39 0 0,-1 0 0,212 27 16,-199-27-16,1 0 0,26 0 0,-1 13 0,-25-13 0,52 0 16,14 0-16,-14 0 0,-26 0 0,0 0 0,-26 0 0,12 0 0,-12 0 0,26 0 15,-27-13-15,173-27 0,-147 13 0,-25 14 0,-1 13 0,27-39 0,-26 39 0,26-27 16,39-39-16,1 13 0,-67 27 0,40-14 0,1-26 16,-28 39-16,1-26 0,13 0 0,-53 40 0,26-13 0,1-1 0,-14 1 0,0-1 15,1 14-15,-1-13 0,26-54 0,-12 41 0,-27 12 0,13 1 16,-13 13-16,0-1 0,13 1 0,-13-13 0,14-14 0,-14 27 0,0-1 15,0 1-15,0 0 0,0 0 0,0-14 0,0 14 16,0 0-16,0 0 16,0-1-16,-14 14 0,14-13 0,-13 13 0,13-13 15,-13 13-15,13-13 0,-13 13 0,-1 0 0,14-14 0,-39-12 16,26 26-16,13-13 0,-14 13 0,1-13 0,0 13 0,0-14 0,-1 14 0,1-13 0,0 13 0,-27-26 16,1 26-16,-1-27 0,0 27 0,14-13 0,-14 0 0,-92-14 15,118 27-15,-12 0 0,13-13 0,-27 13 0,27-13 0,-14 13 0,1 0 0,-1 0 0,1 0 0,0 0 0,-120-27 16,120 27-16,-1 0 0,14 0 0,-14 0 0,-12-13 0,12 13 0,1 0 0,13 0 0,-14 0 0,1 0 0,-1 0 0,-26 0 0</inkml:trace>
  <inkml:trace contextRef="#ctx0" brushRef="#br0" timeOffset="97052.58">20743 15928 0,'14'0'63,"-14"-13"-63,13 13 0,13-27 0,-13 27 15,-13-13-15,14 13 0,-1 0 0,-13-13 0,13 13 0,0 0 0,1-27 0,-1 27 0,0-13 0,0 13 0,27-13 16,-27 0-16,0 13 0,1-14 0,-1 14 0,0-13 0,0 13 0,1 0 16,-1 0-16,-13-13 0,13 13 0,0 0 0,1 0 0,-1 0 0,0-13 0,0 13 15,0 0-15,-13-14 0,14 14 0,-1 0 0,0 0 0,0 0 0,1 0 16,-14-13-16,13 13 0,0 0 0,0 0 0,0 0 0,1 0 0,-14-13 15,13 13-15,0 0 0,0 0 0,1 0 0,-1 0 0,-13-13 0,13 13 0,0 0 0,14-13 16,-14 13-16,0 0 0,0 0 0,1 0 0,-1 0 0,0 0 0,0 0 16,-13-14-16,14 14 0,-1 0 0,0 0 0,0 0 15,1 0 1,-1 0-16,0 0 16,0 0-16,0 0 0,1 0 0,-1 0 0,0 0 0,0 0 0,1 0 15,-1 0-15,0 0 0,0 0 0,1 0 0,-1 0 0,0 0 0,0 0 16,0 0-16,27 0 0,-27 0 15,1 0-15,-1 0 16,-13 14-16,13-14 0,-13 13 16,13-13-16,1 13 15,12 0-15,-26 0 16,13-13-16,-13 14 0,13-14 0,1 0 0,-14 13 0,13-13 0,-13 13 0,13-13 16,-13 13-16,0 1 0,13-14 0,1 13 0,-14 0 15,13-13-15,-13 13 0,13-13 0,-13 14 0,0-1 0,13-13 0,-13 13 16,13-13-16,-13 13 0,14-13 0,-14 13 0,13-13 0,-13 14 15,13-14-15,-13 13 0,13-13 0,-13 13 0,14-13 0,-1 13 16,-13 1-16,13-14 0,0 0 16,-13 13-16</inkml:trace>
  <inkml:trace contextRef="#ctx0" brushRef="#br0" timeOffset="98229.22">24448 16259 0,'0'-14'15,"13"14"-15,-13-13 0,0 0 16,13 13-16,-13-13 0,13 13 0,-13-14 0,13 14 0,-13-13 0,0 0 0,14 13 0,-14-13 0,13 13 0,0 0 16,-13-13-16,13-1 0,-13 1 0,14 13 0,12-26 0,-13 26 0,-13-14 0,13 1 0,1 0 15,105-53-15,-119 53 16,13-1-16,0 14 0,0 0 0,-13-13 0,14 13 0,12-13 0,-26 0 0,13 13 0,14-14 0,-14 14 0,-13-13 0,13 13 0,1 0 16,-1-13-16,0 0 0,0 13 0,0 0 0,1-13 0,-1 13 0,13 0 0,-26-14 0,14 14 15,-1 0-15,0 0 0,0 0 0,0-13 0,1 13 0,-1 0 16,0 0-16,0 0 0,1 0 0,-1 0 0,-13-13 0,13 13 15,0 0-15,1 0 0,-1 0 0,0 0 0,0 0 16,0 0-16,1 0 0,-1 0 0,0 0 0,0 0 16,1 0-16,-1 0 0,0 0 0,0 0 0,1 0 15,-14 13-15,13-13 0,0 0 16,0 0-16,-13 13 0,13-13 0,1 0 16,-1 0-16,-13 14 0,13-14 0,0 0 0,-13 13 0,14-13 0,-14 13 15,13-13-15,-13 13 0,13-13 0,0 0 0,-13 13 0,14-13 0,-14 14 0,0-1 0,13-13 0,-13 13 16,13-13-16,0 13 0,-13 1 0,13 12 0,-13-13 0,14-13 0,-14 14 0,0-1 0,13 0 15,0 0-15,-13 0 0,0 1 0,13 12 0,-13-13 0,0 1 0,14-14 0,-1 26 16,-13-13-16,0 0 0,13-13 0,-13 27 0,0-14 0,13-13 0,-13 13 16,0 1-16,14-14 0,-1 0 218,-13 13-218,13-13 16,0 0-16,-13 13 0,13-13 0,1 13 16,-1-13-16,-13 14 0,13-14 0,-13 13 0,13-13 15,-13 13-15,14-13 0,-14 13 16</inkml:trace>
  <inkml:trace contextRef="#ctx0" brushRef="#br0" timeOffset="98803.43">25493 16113 0,'0'-13'47,"13"0"-47,-13-1 0,13 14 0,0 0 0,1-13 15,-1 13-15,0-13 0,13 13 0,-26-13 0,14 13 0,12-13 0,-13 13 16,1 0-16,-1-14 0,0 14 0,40-26 0,-40 26 0,0 0 16,1 0-16,-1 0 0,0-13 0,0 13 0,1 0 0,12 0 0,-13 0 0,0 0 0,1 0 0,-1 0 15,0 0-15,0 0 0,1 0 0,12 0 0,-13 0 0,14 0 0,-14 0 0,0 0 16,0 0-16,-13 13 0,14-13 0,-14 13 0,13 0 16,0-13-16,-13 14 0,13-14 0,1 0 0,-14 13 0,0 0 0,26 13 15,-26-12-15,0-1 0,13-13 0,-13 13 0,14-13 0,-14 13 0,0 1 0,13-14 0,0 26 16,-13-13-16,0 0 0,13-13 0,-13 14 0,0-1 0,0 0 15,13-13-15,-13 13 0</inkml:trace>
  <inkml:trace contextRef="#ctx0" brushRef="#br0" timeOffset="100141.15">25135 15915 0,'0'53'16,"0"-40"-16,0 0 0,0 0 0,0 1 16,14-14 109,-14-14-110,13 14-15,0-13 0,0 13 0,-13-13 0,14 0 0,-1 13 16,-13-14-16,13 1 0,0 13 0,0-13 0,1 13 0,-14-13 0,13 13 0,27-27 0,-27 27 16,0 0-16,-13-13 0,13 13 0,1 0 0,-1 0 0,0 0 0,-13-13 0,13 13 0,14 0 0,-14 0 15,0 0-15,-13-13 0,27 13 0,-14 0 0,0 0 0,0 0 0,1-14 0,-1 14 0,0 0 16,13 0-16,-12 0 0,-1 0 0,0 0 0,0 0 0,1 0 0,-1 0 0,0 0 15,0 0-15,1 0 0,-1 0 0,0 0 0,0 0 0,-13 14 0,13-14 16,1 0-16,12 0 0,-13 13 0,1-13 0,-1 0 0,0 0 0,0 0 16,-13 13-16,13-13 0,1 0 0,-1 0 0,0 0 0,-13 13 0,13-13 0,1 0 0,-1 0 15,0 0-15,0 0 0,1 13 0,-1-13 0,0 0 0,-13 14 0,13-14 0,0 0 16,1 0-16,-14 13 0,13-13 0,0 0 0,0 0 16,-13 13-16,14-13 0,-1 0 15,-13 13-15,13-13 0,-13 14 0,13-14 16,-13 13-16,14-13 0,-1 0 15,-13 13-15,13-13 0,-13 13 0,0 1 16,13-14-16,-13 13 0,13-13 16,-13 13-16,14-13 15,-28 0 126,1 0-125,0 0-16,0 0 0,0 0 0,-1 0 0,1 0 0,0 0 15,0 0-15,-1 0 0,14 13 0,-13-13 0,0 0 0,13 13 0,-13-13 0,-1 0 16,1 14-16,0-14 15,0 0-15,13 13 0,-13-13 16,13 13-16,0 0 0,0 1 16,-14-14-16,14 13 0,0 0 0,-13 13 0,13-12 0,-13-1 15,13 0-15,-13 67 0,13-67 16,-14-13-16,14 13 0,0 0 0</inkml:trace>
  <inkml:trace contextRef="#ctx0" brushRef="#br0" timeOffset="105611.79">22662 15346 0,'-14'0'31,"-12"26"-31,13-26 16,13 14-16,-14-14 0,1 0 0,13 13 0,-13-13 0,13 13 0,-13-13 16,13 13-16,-14-13 0,1 0 0,13 13 0,-13-13 0,0 0 0,0 14 0,-1-14 15,1 0-15,13 13 0,-13-13 0,13 13 0,-13-13 0,-1 0 0,1 0 0,0 13 0,0-13 0,0 0 16,-1 14-16,1-14 0,13 13 0,-13-13 0,0 0 15,-1 0-15,14 13 0,0 0 0,-13-13 0,13 14 16,-13-14-16</inkml:trace>
  <inkml:trace contextRef="#ctx0" brushRef="#br0" timeOffset="106134.84">22714 15280 0,'-26'13'0,"13"-13"16,13 13-16,-13-13 0,13 13 0,-14-13 0,1 0 0,13 14 0,-13-14 0,0 0 16,13 13-16,-14-13 0,1 0 0,0 0 15,13 13-15,-13-13 0,13 13 0,-14-13 16,1 0-16,0 14 0,0-14 0,0 0 0,13 13 0,-40 0 15,27 0-15,-1-13 0,1 0 0,0 13 0,0-13 0,0 14 0,-1-14 0,-12 0 0,-1 26 16,14-26-16,0 13 0,0-13 0,-1 14 0,1-14 0,0 0 0,13 13 0,-26-13 0,26 13 0,-53 0 16,39 1-16,1-14 0,0 0 0,0 0 0,13 13 0,-14-13 0,14 13 0,-13-13 15</inkml:trace>
  <inkml:trace contextRef="#ctx0" brushRef="#br0" timeOffset="106498.86">22119 15306 0,'0'0'0,"13"0"15,-13 13-15,0 1 0,0-1 16,0 0-16,0 0 0,0 1 0,0-1 0,0 0 16,0 0-16,0 0 0,0 1 0,-13-14 0,13 13 0,0 0 0,0 0 0,-26 27 15,12-27-15,14 1 0,0-1 0,-13-13 0,13 13 0,0 0 0,0 0 16,0 1-16,0-1 47,13-13-32,-13 13-15,14-13 0,-1 0 0,0 0 0,-13 13 16,13-13-16,1 0 0,-1 14 0,0-1 0,0-13 0,1 0 0,-1 0 0,0 0 0,0 0 0,-13 13 16,27-13-16,-14 0 0,0 0 0,0 0 0,93 0 0,-93 0 0,1 0 0,25 0 15,-12 0-15,-14 0 0,0 0 0,80 0 0,-40 0 0,-27 0 16,-13 0-16,1 0 0,-1 0 0,0 0 0,0 0 0,1 0 0,-1 0 0,13-13 0</inkml:trace>
  <inkml:trace contextRef="#ctx0" brushRef="#br0" timeOffset="106997.21">26194 15015 0,'0'13'15,"0"1"-15,-13-14 16,13 13-16,0 0 0,-14 0 0,1 0 0,13 1 0,-13-14 0,13 13 16,0 0-16,-40 40 0,40-40 0,-13-13 0,13 14 0,-13-1 0,13 0 0,-14 0 15,1 0-15,-13 14 0,26-14 0,-13-13 0,13 13 0,-14-13 0,14 27 0,-13-14 0,-13-13 16,26 13-16,-27 27 0,1-14 0,12-12 0,1-1 0,0 0 0,0 0 0,0 1 15,13-1-15,-14-13 0,1 13 0,13 0 0,-26 14 0,26-14 0,-14-13 0,1 13 0,13 0 16,-13-13-16,13 14 0,-13-14 0,13 13 0</inkml:trace>
  <inkml:trace contextRef="#ctx0" brushRef="#br0" timeOffset="107390.18">25731 15386 0,'0'13'0,"0"66"16,0-66-16,-13 1 0,13-1 0,0 0 0,0 0 0,-14-13 0,14 14 0,0-1 16,-13-13-16,13 13 0,0 0 0,0 0 0,0 1 0,-13-14 0,13 13 0,0 0 0,0 0 15,0 1-15,-13-14 0,13 13 0,0 0 16,13-13 46,0 0-62,0 0 0,1 0 0,-1 0 0,0 0 0,13 0 16,-12 0-16,-1 0 0,0 0 0,0-13 0,1 13 0,-1 0 0,0 0 0,13 0 0,1 0 0,13 0 16,-27 0-16,13 0 0,1 0 0,-14-13 0,0 13 0,0 0 0,1 0 0,39-14 15,-40 14-15,0 0 0,0 0 0,1 0 0,-1 0 16</inkml:trace>
  <inkml:trace contextRef="#ctx0" brushRef="#br0" timeOffset="111777.99">31485 15584 0,'-66'0'0,"132"0"0,-145 0 0,53 0 0,-1 0 0,1 0 0,-1 0 0,-12 0 0,25 0 0,-250 13 15,171 14-15,67-27 0,12 13 0,1-13 16,-53 0-16,53 13 0,-27-13 0,27 13 0,-212 53 0,172-52 15,27-1-15,-1-13 0,-26 26 0,27-12 0,-14-1 0,-172 53 16,186-53-16,0-13 0,12 13 0,-12 1 0,-1-1 0,14-13 0,0 13 0,-14 0 0,1-13 0,-27 27 0,27-27 0,26 13 16,-27-13-16,14 13 0,0-13 0,-1 14 0,1-14 0,13 13 0,-13-13 0,0 0 0,0 13 0,-27 13 15,40-12-15,-13-14 0,13 13 0,-14-13 0,14 13 0,0 0 0,-13-13 0,0 27 16,13-14-16,0 0 0,0 0 0,0 1 0,0-1 0,-13 0 0,13 27 16,0-27-16,0 0 0,0 1 0,0-1 0,0 0 0,0 0 0,0 14 15,0-1-15,0-13 0,0 1 0,0-1 0,0 13 0,0-12 0,0-1 0,0 13 0,26 40 16,-26-52-16,0-1 0,13-13 0,-13 13 0,14 0 15,25 14-15,-39-14 0,14 0 0,-1-13 0,0 13 0,0-13 0,-13 14 16,27-1-16,-14 0 0,0-13 0,0 13 0,1-13 0,-1 14 0,13-14 0,-26 13 0,14-13 0,12 13 0,14 0 16,-14 1-16,27-1 0,-40 0 0,27 0 0,13 0 0,-40-13 0,14 14 0,12-14 15,41 26-15,-54-26 0,146 40 0,-145-27 0,-1-13 0,14 0 0,-14 13 0,14 0 0,-14-13 16,1 0-16,12 0 0,-12 0 0,237 27 0,-237-27 0,13 0 0,-1 0 0,-12 0 0,12 0 0,1 13 16,0-13-16,-14 0 0,14 0 0,0 0 0,277 0 0,-277 0 0,0 0 0,12 0 15,-12 0-15,0 0 0,0 0 0,12 0 0,-12 0 0,132-13 0,-132 13 0,-1 0 0,14 0 0,-13-13 0,0 13 0,-1 0 0,41 0 16,-40 0-16,26 0 0,-27 0 0,1 0 0,278-14 0,-279 14 0,41 0 15,-41 0-15,1 0 0,0 0 0,-1 0 0,-12 0 0,-1 0 0,14 0 0,145 0 0,-145 0 16,-27 0-16,14 0 0,12 0 0,-12 14 0,-1-14 0,14 13 0,-27-13 0,66 0 16,-79 13-16,0 0 0,0-26 15,0 0 1,0 0-16,0-1 0,0 1 0,0 0 0,0-13 16,0 12-16,0 1 0,0 0 0,0 0 0,0-1 0,0 1 0,0 0 0,0-40 15,0 27-15,0 12 0,0 1 0,0 0 0,0 0 0,0-14 0,0 14 0,0-13 0,0 12 16,0 1-16,0 0 0,0 0 0,0-1 0,0 1 0,0 0 0,0 0 0,0-1 0,0 1 0,0-26 15,0 12-15,0 14 0,0 0 0,0-1 0,0 1 0,0 0 16,0-14-16,0 14 0,0 0 0,0 0 0,0 0 0,-13-1 0,13 1 0,-13 0 16,13 0-16,-13-14 0,13 14 0,-13 0 0,13-1 0,-14 1 0,1 0 0,13 0 15,-26-14-15,-14 1 0,40 13 0,-13 13 0,13-14 0,-14 14 0,1-13 0,0 0 0,0 0 16,0 13-16,-1-13 0,1 13 0,-93-53 0,93 39 0,-13 1 0,-1 13 0,14-13 0,-14 0 16,1-1-16,0 14 0,12-13 0,-12 0 0,-1 13 0,-131-66 0,118 66 0,13-13 0,-12-1 0,-27 1 15,13 0-15,26 0 0,-12-1 0,-28 1 0,-171-53 0,185 53 16,14 13-16,12-13 0,-39-1 0,40 14 0,-14-13 0,-79-13 0,40 26 0,52-13 0,1 13 0,-1-14 15,14 14-15,-14 0 0,-25 0 0,12 0 0,-26-13 0,0 13 0,13 0 16,39 0-16,1 0 0,-13 0 0,12 0 0,-12 0 0,0 0 0,12 0 0,-25 0 0,12 13 0,14-13 16,0 0-16,-1 0 0,1 14 0,0-1 0,0-13 0,0 0 0,-1 0 0,1 13 0,-40 13 15,53-12-15,-26-14 0,13 0 0,-1 13 0,1-13 0,0 13 0,0 0 0,-1 1 0,-25 12 16,25-26-16,14 13 0,-13-13 0,13 13 0,-13-13 0,13 14 0,-13-1 0,0 13 16,-1-12-16,14-1 0,0 0 0,-13-13 0,0 13 15,13 1-15,-13-14 0,13 13 0</inkml:trace>
  <inkml:trace contextRef="#ctx0" brushRef="#br0" timeOffset="115024.06">21140 17859 0,'13'0'94,"-13"-13"-94,14 0 0,-14 0 16,13 13-16,-13-14 0,13 14 0,-13-26 0,13 26 0,1-13 15,-1 13-15,-13-13 0,13-1 0,0 14 0,0-13 0,-13 0 0,53 0 16,-53-1-16,14 1 0,-1 13 0,0 0 0,0-13 0,14 0 0,-14-1 0,0 14 0,0 0 0,27-26 0,-27 26 0,14-13 16,-14 0-16,0 13 0,14 0 0,-14-14 0,40 1 0,-40 0 0,14 0 0,-14 13 0,13 0 0,93-53 15,-92 53-15,-1-14 0,27 1 0,-40 13 0,27-13 0,-13 13 0,-14 0 0,26-13 0,81 0 16,-94-1-16,-13 14 0,0 0 0,14-13 0,-14 13 0,0 0 0,14 0 0,-14-13 0,0 13 0,1 0 0,118 0 16,-106 0-16,1-13 0,-14 13 0,0 0 0,14 0 0,-14 0 0,13-14 0,-12 14 0,12 0 0,-13 0 0,67 0 15,-67 0-15,13 0 0,-12-13 0,12 13 0,0 0 0,-12 0 0,12 0 0,1 0 0,-1-13 0,-13 13 0,14 0 0,-14 0 16,80-13-16,-27 13 0,-40 0 0,1 0 0,-1 0 0,-13 0 0,14 0 0,12 0 0,-25 0 0,12 0 0,1 0 0,-1-13 0,1 13 15,-1 0-15,106 0 0,-105 0 0,-14 0 0,27 0 0,-27 0 0,0 0 0,14 0 0,-1 0 0,0 0 16,-12 0-16,12 0 0,54 0 0,-28 0 0,-25 0 0,-14 0 0,0 0 0,1 0 16,-1 0-16,0 0 0,0 0 0,1 0 0,25 0 0,-26 13 0,1-13 0,-1 0 0,0 0 0,0 0 0,14 0 15,-14 13-15,0-13 0,40 0 0,-40 0 0,1 0 0,-1 0 0,0 0 0,0 0 16,1 0-16,-1 13 0,0-13 0,0 0 0,1 0 0,38 0 0,-25 0 0,-14 0 16,0 0-16,-13 13 0,27-13 0,-14 0 0,0 0 0,0 0 0,40 0 0,-39 0 0,-1 14 0,0-14 0,0 0 15,-13 13-15,27-13 0,-14 0 0,0 0 0,0 0 0,-13 13 0,27-13 0,-14 0 0,0 0 0,14 13 16,-14-13-16,0 0 0,-13 14 0,14-14 0,12 13 0,-13-13 0,0 0 15,-13 13-15,14-13 0,-1 0 0,0 13 0,0-13 0,1 13 16,-1-13-16,-13 14 0,13-14 0,0 0 0,0 0 0,-13 13 0,14-13 0,25 13 16,-25-13-16,-14 13 0,26-13 0,-13 14 0,1-14 0,-1 0 0,-13 13 0,13-13 0,13 0 0,-12 13 15,-1-13-15,0 0 0,-13 13 0,27 1 0,-14-14 0,0 0 0,-13 13 0,13-13 0,27 13 16,-27-13-16,0 0 0,-13 13 0,14-13 0,-14 13 0,13-13 16,0 0-16,0 14 0,1-14 0,-1 0 15,-13 13-15,13-13 0,0 0 0,1 13 0,-1-13 0,0 0 0,-13 13 0,13-13 16,-13 14-16,53-1 0,-40-13 0,-13 13 0,14-13 0,78 40 15,-79-40-15,-13 13 0,14-13 0,-1 0 0,0 13 0,0-13 16,-13 13-16,27-13 0,-14 0 0,-13 14 0,13-14 0,0 0 0,-13 13 0,14-13 0,-1 0 16,0 13-16,0-13 0,-13 13 0,14-13 0,-1 0 15,-13 14-15,13-14 0,0 13 16,1-13-16,-1 0 0,-13 13 0,13 0 0,0-13 16,-13 14-16,13-14 0,1 0 0,-1 0 15,-13 13-15,13-13 47,0 0-31,-13 13-16,14-13 0,-1 0 0,-13 13 0,13-13 15,0 0-15,-13 13 0,14-13 16,-1 0-16,0 0 16,-13 14-16,13-14 0,0 0 15,-13 13-15,14-13 0,-14 13 0,13-13 0,0 0 0,-13 13 16,13-13-16,1 0 0,-1 0 0,-13 14 0,13-14 0,0 0 0,0 0 0,-13 13 15,14-13-15,-14 13 0,13-13 0,0 0 0,0 0 0,-13 13 16,14-13-16,-1 0 0,-13 14 31,13-14-31,14 0 16,-14 0-16,-13 13 0,13-13 0,0 0 0,0 0 0,1 0 16,-1 0-16,0 0 0,0 0 0,1 0 0,-1 0 15,0 0-15,0 0 16,-13 13 93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4000" units="cm"/>
          <inkml:channel name="Y" type="integer" min="-465" max="1440" units="cm"/>
          <inkml:channel name="T" type="integer" max="2.14748E9" units="dev"/>
        </inkml:traceFormat>
        <inkml:channelProperties>
          <inkml:channelProperty channel="X" name="resolution" value="67.00168" units="1/cm"/>
          <inkml:channelProperty channel="Y" name="resolution" value="56.69643" units="1/cm"/>
          <inkml:channelProperty channel="T" name="resolution" value="1" units="1/dev"/>
        </inkml:channelProperties>
      </inkml:inkSource>
      <inkml:timestamp xml:id="ts0" timeString="2020-05-13T01:28:03.95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14764 2249 0,'0'13'31,"0"0"-31,0 1 0,0-1 16,0 0-16,0 0 0,0 1 0,0-1 0,0 0 0,0 80 15,0-80-15,0 0 0,0 0 0,0 1 0,0-1 0,0 93 16,0-80-16,0-13 0,0 1 0,0-1 0,0 79 15,0-78-15,0-1 0,0 0 0,0 0 0,0 1 0,0-1 0,0 0 0,0 0 0,0 0 0,0 159 16,0-145-16,0-14 0,0 14 0,0 12 0,0 239 16,0-252-16,13 80 15,0 146-15,-13-226 0,0 1 0,13-1 0,-13 1 16,14 197-16,-14-210 0,0-1 0,0 13 16,0 1-16,13 105 0,-13-119 0,0 14 0,0-14 15,0 13-15,0 107 0,0-107 0,0-13 0,0 1 16,0-1-16,13 0 0,-13 106 0,0-92 0,0-14 0,0 0 0,0 0 15,0 14-15,0-14 0,0 0 0,0 14 0,0 131 0,0-144 0,0-1 16,0 13-16,0-12 0,0 12 0,0-13 0,0 1 0,0-1 0,0 13 0,0-13 0,0 1 0,0-1 0,0 0 0,0 0 0,13 1 0,-13-1 16,0 0-16,0 0 0,0 14 0,0-14 0,0 0 0,0 0 0,0 1 0,0-1 0,0 0 15,0 0-15,0 1 0,0-1 0,0 0 16,14-13 125,-1 0-141,0 0 0,0 0 0,0 0 0,1 0 15,-1 0-15,0 0 0,0 0 0,1 0 0,-1 0 0,0 0 0,0 0 0,1 0 16,12 0-16,-13 0 0,14 0 0,-1 0 0,-13 0 0,14 0 0,-14 0 0,0 0 0,1 0 0,12 0 0,-13 0 0,0 0 15,14 0-15,-14 0 0,0 0 0,14 0 0,26 0 0,-40 0 0,13 0 0,-12 0 0,12 0 0,1 0 0,-1 0 0,1 0 0,-14 0 0,13 0 0,14 0 16,-14 0-16,1 0 0,-1 0 0,1 0 0,-1 0 0,1 0 0,12 0 0,-12 0 0,12 0 0,-12 0 0,-1 0 0,14 0 0,-13 0 0,-1 0 0,14 0 16,-14 0-16,14 0 0,-14 0 0,27 0 0,-26 0 0,-1 0 0,14 0 0,13 0 0,-14 0 0,-12 0 0,13 0 0,-1 0 0,-12 0 0,12 0 0,1 0 15,-13 0-15,-1 0 0,14 0 0,-1 0 0,-12 0 0,13 0 0,-14 0 0,0 0 0,1 0 0,13 0 0,-14 0 0,14 0 0,-1 0 0,-12 0 0,-14 0 0,27 0 16,-27 0-16,13 0 0,14 0 0,0 0 0,-14 0 0,1 0 0,12 0 0,-12 0 0,26 0 0,-27 0 0,-13 0 0,14 0 0,-1 0 16,1 0-16,-14 0 0,14-13 0,-1 13 0,0 0 0,-12 0 0,-1 0 0,13 0 0,-12 0 0,12 0 0,-13 0 0,14 0 0,-14 0 0,0 0 0,0 0 15,27 0-15,-13 0 0,-14 0 0,0 0 0,0 0 0,14 0 0,-14 0 0,0 0 0,0 0 0,1 0 0,-1 0 0,27 0 0,-27 0 0,0 0 16,0 0-16,14 0 0,-14 0 0,0 0 0,0 0 0,1 0 0,12 0 0,-13 0 0,1 0 0,12 0 0,0 0 0,-12 0 0,-1 0 0,13 0 0,-12 0 15,-1 0-15,0 0 0,27 0 0,-27 0 0,13 0 0,-12 0 0,-1 0 0,13 0 0,1 0 0,-14 0 0,0 13 0,1-13 0,12 0 16,0 0-16,-12 0 0,12 0 0,-13 0 0,1 13 0,-1-13 0,0 0 0,0 0 0,0 0 0,1 0 0,-1 0 0,0 0 16,0 0-16,1 0 0,-1 0 0,0 0 0,0 0 0,1 0 15,-1 0 32,0 0-31,0 0-16,0 0 0,1 0 0,-1 13 0,0-13 15,0 0-15,1 0 0,-1 0 0,0 0 0,0 0 0,1 0 0,-1 0 16,0 0-16,0 0 0,0 0 0,1 0 16</inkml:trace>
  <inkml:trace contextRef="#ctx0" brushRef="#br0" timeOffset="603.23">18944 5278 0,'0'14'32,"0"-1"-32,13-13 0,-13 13 0,0 0 15,14-13-15,-1 14 0,-13-1 0,13-13 0,-13 13 0,13 0 0,-13 1 0,14-14 16,-1 0-16,-13 13 0,13-13 0,-13 13 0,13-13 0,-13 13 0,13-13 16,-13 13-16,14-13 0,-1 0 0,-13 14 0,13-14 0,-13 13 15,13-13-15,-13 13 0,14-13 0,-14 13 0,13-13 0,-13 14 16,13-14-16,-13 13 0,0 0 15,13-13-15,-13 13 0,14-13 0,-1 13 0,-13 1 16,13-14-16,-13 13 0,13-13 16,-13 13-16,13-13 0,-13 13 0,14-13 15,-14 14 1,0-1-16,0 0 16,0 0-1,0 1-15,-14-14 0,14 13 0,0 0 0,-13-13 16,13 13-16,-13 0 0,13 1 0,-13-14 0,13 13 0,-13-13 0,-1 13 15,1 0-15,13 1 0,-13-14 0,0 13 0,-1 0 0,1-13 0,13 13 0,-13-13 0,0 14 0,-14-1 0,14 0 16,-27 13-16,27-12 0,-13-14 0,12 13 0,1 0 0,0-13 0,13 13 0,-27-13 0,14 14 0,0-1 16,0-13-16,0 0 0,13 13 0,-14-13 0,1 13 0,0-13 0,0 13 0,-1 1 0,1-14 0,0 13 0,0-13 15,13 13-15,-14-13 16,1 0 0,0 0-16,13-13 0</inkml:trace>
  <inkml:trace contextRef="#ctx0" brushRef="#br0" timeOffset="1512.04">14433 2461 0,'13'0'31,"0"0"-15,-13-14-16,14 14 0,-1 0 0,-13-13 0,13 13 0,-13-13 0,0 0 0,13 13 0,1-14 0,-1 14 15,-13-13-15,13 13 0,-13-13 0,13 13 0,-13-13 0,14 0 0,-1-1 0,0 14 0,-13-13 0,0 0 0,13 13 16,-13-13-16,13 13 0,-13-14 0,14 14 0,-14-13 0,13 0 0,-13 0 0,13 13 0,-13-14 0,0 1 15,13 13-15,-13-13 0,0 0 0,14 13 0,-14-13 0,13 13 0,-13-14 0,0 1 0,0 0 0,13 13 0,-13-13 16,0-1-16,13 14 0,-13-13 0,0 0 0,0 0 16,14 13-16,-1 0 47,0 0-32,0 0 1,-13 13-16,0 0 0,13-13 0,1 0 0,-14 13 15,13-13-15,0 0 0,-13 14 0,13-14 16,-13 13-16,0 0 0,14-13 0,-14 13 0,13-13 0,-13 14 16,13-14-16,-13 13 0,0 0 0,13-13 0,-13 13 0,13-13 0,-13 13 15,14-13-15,-14 14 0,0-1 16,13-13-16,-13 13 0,13-13 0,-13 13 0,13-13 16,-13 14-16</inkml:trace>
  <inkml:trace contextRef="#ctx0" brushRef="#br0" timeOffset="2380.55">11880 2474 0,'13'0'62,"0"0"-62,0 0 0,1 0 16,-14-13-16,13 13 0,-13-14 0,13 14 0,0 0 0,-13-13 15,14 13-15,-14-13 0,0 0 0,13 13 16,-13-14-16,13 1 0,0 13 0,-13-13 0,0 0 16,0 0-16,14 13 0,-14-14 0,0 1 0,0 0 15,13 13-15,-13-13 0,0-1 0,0 1 0,0 0 16,0 0-16,0-1 15,0 1-15,-13 13 16,13-13-16,-14 13 0,1-13 16,0 13-16,0 0 0,-1 0 15,1 0-15,0 0 16,13 13-16,0 0 0,-13-13 0,13 13 0,0 1 0,0-1 16,0 0-16,-14-13 0,14 13 0,0 1 0,-13-14 0,13 13 0,0 0 0,0 0 0,0 1 0,-13-1 0,13 0 15,0 0-15,0 0 0,0 1 0,0-1 0,0 0 0,0 0 0,0 1 0,0-1 0,0 13 16,0-12-16,0-1 0,0 0 0,0 0 0,0 0 0,0 1 15,0-1-15,13-13 0,0 0 0,-13 13 0,14-13 16,-14 13-16,13-13 0,-13 14 0,13-14 0,0 13 0,1-13 0,-14 13 16,13-13-16,0 0 0,0 0 0,-13 13 0,14-13 0,-14 14 0,13-14 0,0 0 0,0 0 15,-13 13-15,13-13 0,1 0 0,-1 0 0,0 0 0,0 0 0,1 0 16,-1 0-16,0 0 16,0 0-16,-13-13 0,14 13 0,-14-14 0,0 1 0,13 13 15,-13-13-15,0 0 0,0-1 0,13 14 0,-13-13 0,0 0 0,0 0 16,13 13-16,-13-14 0,0 1 0,0 0 0</inkml:trace>
  <inkml:trace contextRef="#ctx0" brushRef="#br0" timeOffset="2765.29">12211 2289 0,'0'13'47,"13"-13"-47,-13 13 0,13-13 15,-13 13-15,13-13 0,-13 14 16,0-1-16,13-13 0,-13 13 16,14-13-16,-14 13 0,13-13 15,0 0-15,-13 13 0,0 1 0,13-14 0,-13 13 0,14-13 0,-14 13 0,13-13 16,0 0-16,-13 13 0,13-13 0,-13 14 0,0-1 0,13-13 0,-13 13 16,14-13-16,-14 13 0,13-13 15</inkml:trace>
  <inkml:trace contextRef="#ctx0" brushRef="#br0" timeOffset="3123.55">12131 2553 0,'13'0'32,"-13"-13"-17,14 13-15,-14-13 0,13 13 0,-13-13 0,13-1 0,0 14 0,-13-13 16,14 0-16,-14 0 0,13-1 0,-13 1 0,13 13 0,0 0 15,-13-13-15,13 13 0,-13-13 0,0-1 0,14 14 0,-14-13 0,13 13 0,-13-13 16,13 13-16,-13-13 0,13 0 0,-13-1 0,14 14 0,-14-13 16,13 13-16,0-13 0,-13 0 0,13 13 15,-13-14-15</inkml:trace>
  <inkml:trace contextRef="#ctx0" brushRef="#br0" timeOffset="3834.38">12607 2765 0,'0'13'15,"0"0"1,0 1-16,0-1 15,0 0-15,0 0 0,0 1 0,0-1 16,0 0-16,0 0 0,0 0 16,0-26 46,0-53-46,0 53-16,-13 13 0,13-13 0,0-1 0,0 1 0,0 0 0,0 0 0,0-14 0,-13 27 15,13-26-15,0 13 0,0-1 0,-13 14 0,13-13 0,0 0 0,0 0 0,0-1 0,0 1 0,0 0 0,0 0 0,0-1 16,-14 1-16,14 0 0,0 0 0,0 0 0,0-1 0,0 1 0,0 0 0,0 0 0,-13 13 0,13-14 16,0 1-16,0 0 0,0 0 0,0-1 0,0 1 0,0 0 0,0 0 0,0 0 0,0-1 15,0 1-15,0 0 0,0 0 0,0-1 0,0 1 0,0 0 0,0 0 0,13 13 16,-13-14-16,0 1 0,14 0 0,-14 0 0,0 0 0,13 13 0,-13-14 0,13 14 16,-13-13-16,0 0 0,13 13 0,-13-13 0,0-1 0,14 14 15,-14-13-15,13 13 0,0 0 0,-13-13 0,13 13 16,-13-13-16,0 0 0,14 13 0,-1 0 15,0 0 1,0 0 0,0 0-16,-13 13 0,14 0 15,-1-13-15,-13 13 0,0 0 0,13-13 0,-13 14 0,0-1 0,13-13 16,-13 13-16,0 0 0,0 1 0,0-1 0,0 0 16,0 0-16,0 0 0,0 1 15,0-1-15,-13-13 0,0 0 16,13 13-16,-13-13 0,13 13 0,-14-13 0,1 0 0,13 14 0,-13-14 0,0 0 0,0 0 15,-1 0-15,14 13 0,-13-13 0,0 0 0,0 0 0,-1 0 16,14 13-16,-13-13 0,0 0 0,13 13 0,-13-13 16</inkml:trace>
  <inkml:trace contextRef="#ctx0" brushRef="#br0" timeOffset="4591.75">12912 2249 0,'0'13'31,"13"-13"-31,-13 13 0,0 1 0,0-1 0,0 0 16,0 0-16,0 1 0,0-1 0,0 0 0,0 0 16,13-13-16,-13 13 0,0 1 0,0-1 0,0 0 15,0 0-15,0-26 94,-13 13-94,13-13 0,0 0 0,0-1 0,-13 14 0,13-13 16,0 0-16,-14 13 0,14-13 0,0 0 0,0-1 15,0 1-15,0 0 0,0 0 0,0-1 16,0 1-16,0 0 0,0 0 15,14 13-15,-14-14 0,0 1 0,13 13 0,-13-13 16,13 13-16,-13-13 0,13 13 0,-13-13 0,14 13 16,-14-14-16,13 14 0,0 0 0,-13-13 0,13 13 15,1 0-15,-1 0 16,0 0-16,0 0 16,0 0-16,1 0 15,-1 0-15,-13-13 94</inkml:trace>
  <inkml:trace contextRef="#ctx0" brushRef="#br0" timeOffset="5691.43">19447 4855 0,'0'0'0,"0"53"16,0-40-16,0 0 0,0 1 0,0-1 15,0 0-15,0 0 0,0 1 0,0-1 0,0 0 0,0 0 0,0 1 16,0-1-16,0 0 0,-13 0 0,13 14 0,0-14 0,0 0 0,0 0 0,-14 1 0,14-1 0,0 0 0,0 0 16,0 1-16,0-1 0,0 0 0,0 0 0,0 0 0,0 1 0,0-1 0,0 0 0,0 0 0,-13-13 0,13 14 15,0-1-15,0 0 0,0 0 0,0 1 0,0-1 0,0 0 0,0 0 0,0 0 16,0 1-16,-13-14 47,13-14-32</inkml:trace>
  <inkml:trace contextRef="#ctx0" brushRef="#br0" timeOffset="6129.99">19315 5159 0,'13'0'47,"0"0"-32,0 0-15,1 0 0,-1 0 0,-13-13 0,13 13 0,0 0 16,14 0-16,-14 0 0,0 0 0,0 0 0,1 0 0,-1 0 0,0 0 0,0-13 0,0 13 15,1 0-15,-1 0 0,0 0 0,0 0 0,1 0 0,-1 0 0,0 0 0,0 0 0,1 0 16,-1 0-16,0 0 0,0 0 0,-13-13 0,13 13 0,-13-14 78</inkml:trace>
  <inkml:trace contextRef="#ctx0" brushRef="#br0" timeOffset="8460.45">12488 2249 0,'-26'0'0,"52"0"0,-52 13 0,13-13 0,-1 0 0,1 13 0,0-13 0,0 14 0,-1-1 16,1-13-16,0 0 0,-13 13 0,12-13 0,1 0 0,0 13 0,0-13 0,-1 14 0,1-14 0,0 0 0,-13 0 0,26 13 0,-27-13 15,14 0-15,0 0 0,-1 0 0,1 13 0,0-13 0,0 13 0,-1-13 0,-12 0 0,13 13 0,-14-13 0,14 14 0,0-14 0,0 0 0,-1 0 0,1 13 16,0-13-16,0 0 0,-1 0 0,14 13 0,-13-13 0,0 13 0,0-13 0,0 0 0,-1 14 0,1-14 0,0 0 16,13 13-16,13-13 31,0 0-31,1 0 0,-1-13 0,0 13 15,0 0-15,-13-14 0,13 14 0,1-13 0,-1 13 0,-13-13 0,13 13 0,0 0 0,14-27 0,-1 14 0,-12 13 16,12-13-16,-13 0 0,14 0 0,-14 13 0,0-14 0,0 1 0,1 13 0,25-13 0,-25 0 0,-1-1 16,13 1-16,-13 13 0,14-13 0,-14 0 0,14 13 0,-27-14 0,26 14 0,-13-13 0,14 0 0,-14 13 15,0-13-15,0 13 0,1 0 0,12-13 0,-26-1 0,13 14 0,1 0 0,-1 0 0,0-13 0,0 13 0,0 0 0,14-13 0,-14 0 0,14 13 0,-14 0 16,0 0-16,0-14 0,1 1 0,12 13 0,-13 0 0,0 0 0,14-13 0,-14 13 0,14-13 0,-1 13 0,-13 0 0,1 0 0,12-13 0,-13 13 16,0 0-16,1-14 0,-1 14 0,13 0 0,-12 0 0,-1 0 0,0 0 0,0 0 0,1-13 0,-1 13 0,0 0 0,0 0 0,0 0 0,14 0 15,-14 0-15,0 0 0,1 0 0,-1 0 0,-26 0 31,-1 13-31,1-13 0,13 14 0,-13-1 0,0-13 0,-1 13 0,1-13 0,0 13 0,0 0 16,-14-13-16,14 14 0,-13-1 0,12-13 0,1 13 0,-13-13 0,12 13 0,-12 1 0,-14-1 0,27-13 0,-13 13 0,12-13 0,-12 13 0,13-13 16,-27 13-16,27-13 0,-14 14 0,1-1 0,-1-13 0,1 13 0,-1 0 0,14-13 0,-26 14 0,12-1 0,14 0 0,-14-13 0,1 0 0,-1 13 0,1 1 0,13-14 15,-27 0-15,14 13 0,12 0 0,-12 0 0,-27-13 0,40 13 0,-14 1 0,1-14 0,-1 0 0,14 13 0,-13 0 0,13-13 0,-1 0 0,1 0 16,-13 13-16,12 1 0,-12-14 0,13 0 0,-1 13 0,1-13 0,0 0 0,0 13 0,0-13 0,-14 13 0,14-13 0,13 14 0,-13-14 0,-1 0 0,1 0 16,13 13-16,13-13 31,1 0-31,-1 0 0,0 0 0,0-13 0,1 13 0,-1-14 0,0 14 0,0 0 0,0 0 15,1-13-15,-1 13 0,13-13 0,-12 13 0,-1 0 0,13 0 0,-12-13 0,-1-1 0,26 14 0,-25 0 0,25-13 0,-25 0 0,12 13 0,-13 0 16,27-13-16,-14-1 0,1 14 0,-14 0 0,0 0 0,14-13 0,-1 13 0,-13-13 0,1 13 0,12-13 0,1 13 0,-1 0 0,1-13 16,-1-1-16,0 14 0,-12 0 0,-14-13 0,26 13 0,-13 0 0,14-13 0,-14 0 0,0 13 0,14 0 0,-14-14 0,0 14 15,0 0-15,1 0 0,-1-13 0,0 13 0,0-13 0,1 0 0,-1 13 16,-26 0 15,-1 0-31,1 0 0,0 0 0,0 0 0,13 13 0,-27-13 0,14 0 0,-13 13 16,12-13-16,-25 13 0,12 1 0,-13-1 0,14 0 0,13-13 0,-27 13 0,14-13 0,-1 14 0,14-1 0,-14-13 0,1 0 15,0 13-15,-14 13 0,0-26 0,27 14 0,-40-1 0,27 0 0,12-13 0,-12 13 0,13-13 0,-1 14 0,-25-1 0,26 0 0,-1-13 16,-12 0-16,13 13 0,-1 1 0,-12-14 0,13 0 0,-1 13 0,1 0 0,0-13 0,0 0 0,0 13 0,-1-13 0,1 13 0,13 1 0,-13-14 0,0 0 16,13 13-16,-14-13 0,-12 13 0,13-13 0,13 13 0,0 1 15,13-14 1,0 0-16,0 0 0,1 0 0,12 0 0,-26-14 0,13 14 0,14 0 0,-27-13 0,26 13 0,-13 0 16,1 0-16,12-13 0,1 0 0,-1 13 0,1 0 0,-14-14 0,26 1 0,1 0 0,-13 13 0,-14 0 0,40-13 0,-40 0 0,13-1 15,1 14-15,-1 0 0,1-13 0,-1 0 0,-13 13 0,14 0 0,13-13 0,-27-1 0,13 14 0,1-13 0,-14 13 0,13 0 0,-12-13 0,25 0 0,-25 13 16,12-14-16,1 1 0,-14 13 0,0-13 0,13 13 0,-26-13 0,14 13 0,-1 0 0,-13-13 0,0-1 15,-13 14 1,-1 0-16,1 0 16,0 0-16,0 0 0,0 0 0,-1 0 0,1 0 0,0 0 0,0 0 0,-14 0 0,14 0 0,0 0 15,-1 0-15,-12 0 0,13 14 0,0-14 0,-1 0 0,1 0 0,0 0 0,13 13 0,-13-13 0,-1 0 0,1 0 16,0 13-16,0 0 0,-1-13 0,14 13 0,-13-13 0,13 14 0,-13-14 0,13 13 0</inkml:trace>
  <inkml:trace contextRef="#ctx0" brushRef="#br0" timeOffset="9325.32">12872 3413 0,'0'13'16,"13"-13"-16,-13 14 0,0-1 15,13-13-15,1 13 0,-14 0 0,13-13 0,-13 13 0,0 1 16,13-14-16,-13 13 0,0 0 0,0 0 0,13-13 0,-13 14 0,14-14 0,-14 13 0,0 0 16,0 0-16,13-13 0,-13 14 0,0-1 0,0 0 0,0 0 0,13-13 15,-13 13-15,0 1 0,0-1 0,0 0 0,0 0 0,0 1 16,0-1-16,13-13 0,-13 13 0,0 0 0,0 1 0,14-1 15,-14 0-15,0 0 0,0 0 0,13 1 16,-13-28 15,-13 14-31,13-13 16,0 0-16,-14 13 0,14-13 0,0 0 0,0-1 0,0 1 0,-13 13 0,13-13 0,0 0 16,0-1-16,0 1 0,0 0 0,-13 0 0,13-1 0,0 1 0,0 0 0,0 0 0,0 0 15,-13 13-15,13-14 0,0 1 0,0 0 0,-14 0 0,14-1 0,0 1 0,0 0 0,0 0 0,0-1 16,0 1-16,0 0 0,0 0 0,0 0 0,0-1 0,0 1 0,0 0 0,0 0 0,0-1 0,0 1 15,0 0-15,0 0 0,0 0 0,0-1 0,14 14 0,-14-13 0,0 0 0,0 0 16,13 13-16,-13-14 0,0 1 0,0 0 0,13 13 0,-13-13 0,0-1 16,13 14-16,-13-13 0,14 13 0,-14-13 0,0 0 15,13 13-15,-13-13 0,13 13 0,-13-14 0,13 14 0,-13-13 16,13 13-16,1-13 0,-1 13 0,-13-13 0,13 13 0,0 0 0,1-14 0,-1 14 16,0-13-16,0 13 0,-13-13 0,13 13 0,1 0 0,-1 0 0,0 0 0,0-13 15,1 13-15,-1 0 0,0 0 16,0 0-16,1 0 0,-14 13 0,0 0 15,13-13-15,-13 13 0,0 1 0,13-14 0,0 13 0,-13 0 0,0 0 16,13-13-16,-13 14 0,0-1 0,0 0 0,0 0 0,14 0 16,-14 1-16,0-1 0,0 0 0,0 0 0,0 1 15,0-1-15,0 0 0,-14-13 0,14 13 0,-13-13 0,0 14 0,0-14 16,13 13-16,-13 0 0,-1-13 0,1 13 0,0-13 0,0 13 0,-1 1 0,1-14 0,0 13 0,0-13 16,-1 0-16,14 13 0,-13-13 0,0 0 0,0 0 0,13 13 0,-13 1 0,-1-14 0,-12 0 0,26 13 0,-13-13 0,-1 0 0,1 0 0,0 13 15,0 0-15,0-13 0,-1 0 0,1 13 0,0-13 0,0 0 0,-1 0 0,1 14 0,0-14 0,0 0 16,-1 0-16,14 13 0,-13-13 0,0 0 0,13 13 0,-13-13 0,13-13 78</inkml:trace>
  <inkml:trace contextRef="#ctx0" brushRef="#br0" timeOffset="10264.84">13229 3069 0,'0'0'0,"-13"13"0,-106 67 16,106-80-16,-1 0 0,1 13 0,0-13 0,0 0 15,0 13-15,-1-13 0,1 0 0,0 13 0,0 1 0,-1-14 0,1 0 0,-13 13 0,12-13 0,1 13 0,0-13 0,0 13 0,0-13 0,-1 14 0,1-14 0,0 0 16,-14 13-16,27 0 0,-26-13 0,13 13 0,-1-13 0,1 0 0,-13 27 0,13-27 0,-1 0 0,1 13 0,0 0 0,0-13 0,-1 0 16,14 13-16,-26-13 0,13 0 0,13 14 0,-14-14 0,1 0 0,0 13 0,13 0 0,-13-13 0,0 0 15,26 0 1,0 0-16,0 0 0,0 0 0,1 0 15,12 0-15,1 0 0,-14 0 0,0 0 0,0 0 0,14 0 0,-1-13 0,-13 13 0,40-13 0,-39 13 0,12 0 0,1-14 16,-1 14-16,0-13 0,1 13 0,-14 0 0,27-13 0,-27 13 0,14 0 0,-1-13 0,0 13 0,1-13 0,-14 13 0,14 0 0,-14 0 0,26-14 0,-25 14 0,12-13 16,-13 13-16,14 0 0,-14 0 0,0 0 0,1 0 0,-1-13 0,0 13 0,13 0 0,-26-13 0,14 13 0,-1 0 0,0 0 0,0 0 15,-13-14-15,14 14 0,-28 0 16,1 0-16,0 0 16,0 0-16,-1 0 0,-12 0 0,13 0 0,0 0 0,-1 14 0,1-14 0,0 13 0,0-13 0,-14 0 15,14 13-15,-14 0 0,-25 1 0,38-1 0,-25-13 0,25 13 0,-12 0 0,13-13 0,0 0 0,-1 13 0,-12 1 16,-1-1-16,14-13 0,-27 13 0,14 14 0,0-27 0,26 13 0,-14-13 0,1 0 0,0 13 0,-14 0 0,14 0 0,0-13 0,0 0 15,13 14-15,-14-1 0,1 0 0,0-13 0,13 13 0,-13-13 0,13 14 0,0-1 0,-13-13 0,13 13 16,0 0-16,13-13 16,0 0-16,-13 14 0,13-14 0,0 0 0,1 13 0,-1-13 0,0 0 0,0 0 0,1 0 15,-1 0-15,0 0 0,0 0 0,1 0 0,-1 0 0,0 0 0,27 0 0,-27 0 0,0 0 0,14 0 0,-14 0 0,0 0 0,14 0 0,-1 0 0,-13 0 16,0-13-16,14 13 0,-14 0 0,0 0 0,1-14 0,12 14 0,-13 0 0,0 0 0,14 0 0,-14 0 0,14 0 0,-14-13 0,0 13 0,0 0 16,1 0-16,12 0 0,-26-13 0,13 13 0,0 0 0,1 0 0,-14-13 0,13 13 0,-13-14 15,-13 14 1,13-13-16,-14 13 0,1 0 0,0 0 0,0 0 0,0 0 0,13-13 15,-14 13-15,1 0 0,-13 0 0,12 0 0,1 0 0,0 0 0,0-13 0,-14 13 0,14 0 0,-13 0 0,12 0 16,1 0-16,0 0 0,-14 0 0,14 0 0,-13 0 0,13 0 0,-14 0 0,14-14 0,-14 14 0,1 0 16,13 0-16,-1 0 0,1 0 0,0 0 0,0 0 0,0 0 0,-1 0 0,1 0 0,0 0 0,0 0 0,-1 0 15,28 0 1,-1-13-16,0 13 0,0 0 0,-13-13 16,14 13-16,-1-13 0,13 13 0,-26-13 0,13 13 0,1 0 0,-14-14 0,13 1 0,0 13 0,0 0 0,1-13 0,-1 13 0,-13-13 0,26 13 15,-12-14-15,-1 1 0,0 13 0,0-13 0,0 0 0,1 13 0,-1-13 0,0 13 0,-13-14 0,13 14 0,1-13 0,-14 0 0,13 0 16,0-1-16,-13 1 0,13 0 0,-13 0 0,13 13 0,-13-14 0,0 1 0,0 0 0,0 0 15,0 0-15,0-1 0</inkml:trace>
  <inkml:trace contextRef="#ctx0" brushRef="#br0" timeOffset="10979.95">12806 2447 0,'0'0'0,"0"14"0,-13-14 0,13 13 0,-27 53 16,14-66-16,13 13 0,0 0 0,0 1 0,0-1 15,0 0-15,-13 0 0,13 1 0,0-1 0,0 0 0,0 0 16,0 1-16,0-1 0,0 0 0,0 0 0,0 0 0,0 1 0,13-14 15,-13 13-15,13 0 0,-13 0 0,13 1 0,-13-1 0,14-13 0,-14 13 0,13 0 0,0 1 0,0-1 16,1 0-16,-1 0 0,0 0 0,0-13 0,0 0 0,-13 14 0,14-14 0,-1 13 0,0-13 0,-13 13 16,13-13-16,1 0 0,-1 13 0,0-13 0,0 14 0,1-14 0,-1 0 0,0 0 0,-13 13 0,13-13 0,0 0 0,-13 13 15,14-13-15,-1 0 0,0 0 0,-13 13 32,-13-13-32,0 0 0,-1 13 0,1-13 15,0 0-15,13 14 0,-13-14 0,13 13 0,-13-13 0,-1 0 0,1 0 0,13 13 0,-13-13 0,0 13 16,-1-13-16,1 14 0,13-1 0,-13-13 0,0 13 0,-1-13 0,1 13 0,0-13 0,13 14 0,-13-1 15,0-13-15,13 13 0,-14-13 0,14 13 0,-13-13 0,13 13 0,0 1 0,-13-14 0,0 13 0,13 0 0,0 0 16,0 1-16,0-1 0,0 0 0,0 0 16,0 1-16,13-14 0,-13 13 0,13-13 0,0 0 15,1 0-15,-14 13 0,13-13 0,0 0 0,0 0 0,0 0 0,1 0 0,-1 0 0,13 0 16,-12 0-16,-1 0 0,0 0 0,0 0 0,1 0 0,12-13 0,0 0 0,-12 13 0,-1 0 0,0 0 0,0-14 0,1 14 16,-1 0-16,13-13 0,-13 0 0,1 13 0,-1 0 0,0-13 0,0 13 0,-13-14 0,14 14 0,-14-13 15,-14 26 16,1-13-31,0 14 0,0-1 0,-1 0 0,14 0 0,-13-13 0,0 14 0,0-14 0,13 13 16,-13-13-16,-1 26 0,1-26 0,13 13 0,-26 1 0,12-1 0,-12 0 0,13 14 0,-14-1 0,14-13 0,13 0 16,-26 1-16,12-1 0,1 0 0,13 0 0,-13 1 0,0-14 0,13 13 0,-14 0 0,1 0 0,0 14 0,0-14 15,0-13-15,13 13 0,0-26 16,0 0-16,0 0 16,0-1-16,13 1 0,-13 0 0,0 0 0,0-1 0,26-52 0,-26 53 0,13-13 0,14-27 0,-27 13 0,13 0 0,0-13 15,1 27-15,-1-1 0,0 1 0,-13 0 0,13-1 0,1 1 0,-1-14 0,-13 13 0,13-12 0,-13 12 0,13-12 0,-13-1 0,13 27 16,1-40-16,-14 40 0,0-1 0,13-25 0,-13 25 0,0-12 0,0 13 0,0-14 0,0 14 0,0 0 0,0 0 0,0-14 0,0 1 15,0 12-15,0 1 0,0 0 0,0 0 0,0 0 0,0-1 0,-13 14 16,-1 0-16,1 0 0,0 0 0,0 0 16,0 14-16,-1-14 0,14 13 0,-13-13 0,13 13 0,-26 0 0,12 0 0,14 1 0,-13-1 0,-13 13 15,12-12-15,1-14 0,0 13 0,13 0 0,-13 0 0,0 1 0,13-1 0,-14-13 0,14 13 0,0 0 0,-13 0 16,13 1-16,0-1 0,0 0 0</inkml:trace>
  <inkml:trace contextRef="#ctx0" brushRef="#br0" timeOffset="13638.01">15200 2103 0,'14'0'62,"-14"14"-62,0-1 16,0 0-16,13-13 16,-13 13-16,0 1 15,0-1-15,13-13 0,-13 13 0,13-13 16,-13 13-16,0 0 0,0 1 0,0-1 16,13-13-16,-13 13 0,0 0 0,0 1 15,0-1-15,0 0 0,14-13 0,-14 13 0,0 1 16,13-14-1,-13 13-15,0 0 16,13-13-16,0 0 0,-13 13 0,14 0 16,-1-13-1,-13 14 1,13-14 0,0 0-16,-13 13 0,14-13 15,-1 0-15,0 0 16,0 0-16,0 0 0,1 0 15,-1 0-15,0 0 0,0 0 16,1 0-16,-14-13 16,13 13-16,0 0 15,0 0 1,-13-14-16,14 14 0,-14-13 0,13 13 16,0 0-16,-13-13 0,0 0 15,13 13-15,-13-13 16,0-1-16,0 1 15,13 13-15,-13-13 0,0 0 16,0-1-16,14 14 16,-14-13-16,0 0 0,0 0 0,0-1 15,0 1-15,0 0 32,0 0-32,0 0 15,0-1 16</inkml:trace>
  <inkml:trace contextRef="#ctx0" brushRef="#br0" timeOffset="14525">15452 2143 0,'13'0'0,"0"13"15,-13 1 1,0-1-16,0 0 0,0 0 0,0 0 16,0 1-16,0-1 0,0 0 0,0 0 15,0 1-15,0-1 0,0 0 0,0 0 16,0 1-16,0-1 0,0 0 0,0 0 0,0 0 15,0 1-15,0-1 0,0 0 0,0 0 16,0 1-16,0-1 0,0 0 16,0 0-16,0 1 0,0-1 0,0 0 15,0 0-15,0 0 0,0 1 16,0-1-16,0 0 0,0 0 16,0 1-16,0-1 0,0 0 15,0 0-15,0 1 16,0-1-16,0 0 31,0 0-31,0 0 16,0 1-16,0-1 15,0 0-15,0 0 16,0 1 15,0-1-15,0 0-1,0 0 1</inkml:trace>
  <inkml:trace contextRef="#ctx0" brushRef="#br0" timeOffset="18274.89">14671 5728 0,'-13'0'16,"0"0"0,13 13-16,-14-13 0,1 0 15,13 14-15,-13-14 0,0 0 0,13 13 16,-13-13-16,13 13 0,0 0 0,-14-13 16,14 14-16,-13-14 0,13 13 0,0 0 15,0 0-15,0 1 16,0-1-16,0 0 15,0 0-15,0 0 16,0 1-16,0-1 16,13-13-16,-13 13 0,0 0 15,14-13-15,-14 14 0,0-1 16,13-13-16,-13 13 0,0 0 16,13-13-16,-13 13 0,13-13 15,-13 14-15,13-14 16,1 0-16,-14 13 15,13-13-15,0 0 0,0 0 0,1 0 16,-1 0 0,0 0-1,0-13-15,1-1 16,-1 14-16,-13-13 16,0 0-16,13 13 0,-13-13 0,13 13 0,-13-13 15,13 13-15,-13-14 0,0 1 0,0 0 16,0 0-16,0-1 15,0 1-15,0 0 16,0 0-16,0 0 16,-13 13-16,13-14 15,-13 14-15,0 0 63,13-13-48,-13 13-15,-1 0 0,1 0 16,0 0 0,0 0 15,13-13-15,-14 13-16,14-13 0,-13 13 0,13-14 15,-13 14-15,13-13 0</inkml:trace>
  <inkml:trace contextRef="#ctx0" brushRef="#br0" timeOffset="18925.11">14671 5768 0,'13'0'15,"1"0"1,-14 13-16,13-13 0,-13 13 47,13-13-32,0 0-15,-13 14 0,0-1 16,14 0-16,-14 0 16,0 1-16,13-14 15,-13 13-15,0 0 0</inkml:trace>
  <inkml:trace contextRef="#ctx0" brushRef="#br0" timeOffset="22565.94">14870 5517 0,'13'0'469,"0"0"-469,-13-14 0,13 14 15,0 0-15,-13-13 16,14 13-16,-1 0 0,0 0 15,-13-13-15,13 13 0,1 0 0,-1 0 0,-13-13 16,13 13-16,0-14 0,1 14 0,-1 0 0,0 0 16,-13-13-16,13 13 0,0 0 0,1 0 0,-14-13 0,13 13 0,0 0 15,-13-13-15,13 13 0,-13-13 0,14 13 0,-1 0 0,0 0 0,-13-14 0,13 14 0,1-13 16,-1 13-16,0 0 0,-13-13 0,13 13 0,-13-13 16,13 13-16,1 0 0,-1-14 0,0 14 0,-13-13 15,13 13-15,1 0 0,-1 0 16,-13-13-1,13 13-15,0 0 0,-13-13 16,14 13-16,-1 0 0,-13-14 16,13 14-16,0 0 15,0-13-15,1 13 0,-1 0 16,-13-13-16,13 13 0,0 0 0,1 0 0,-14-13 0,13 13 0,-13-13 16,13 13-16,0 0 0,1 0 0,-1-14 0,0 14 0,0 0 15,0 0-15,1-13 0,-1 13 0,0 0 0,0-13 0,1 13 0,-14-13 16,13 13-16,0 0 0,0 0 0,0 0 0,-13-14 0,14 14 0,-1 0 0,0 0 15,-13-13-15,13 13 0,1 0 0,-14-13 0,13 13 0,0 0 0,-13-13 0,13 13 0,1 0 16,-14-14-16,13 14 0,0 0 0,0 0 0,-13-13 0,13 13 0,1 0 16,-14-13-16,13 13 0,0-13 0,0 13 0,1 0 0,-14-13 0,13 13 0,0 0 15,0-14-15,1 14 0,-1 0 0,0 0 0,-13-13 0,13 13 0,0-13 16,1 13-16,-1 0 0,0 0 0,-13-13 0,13 13 0,1 0 16,-1 0-16,0-14 0,0 14 0,0 0 0,1 0 15,-14-13-15,13 13 0,-13-13 0,13 13 0,0 0 16,1 0-16,-14-13 0,13 13 0,0 0 15,-13-14-15,13 14 0,1 0 0,-1 0 0,-13-13 16,13 13-16,-13-13 0,13 13 0,0 0 0,-13-13 0,14 13 0,-1 0 0,0 0 16,-13-13-16,13 13 0,1 0 0,-1-14 0,0 14 0,0 0 15,1 0-15,-14-13 0,13 13 0,-13-13 0,13 13 0,0 0 0,0 0 0,-13-13 0,14 13 0,-1 0 16,-13-14-16,13 14 0,0 0 0,1 0 0,-14-13 0,13 13 16,-13-13-16,13 13 0,0 0 0,1 0 0,-14-13 0,13 13 0,0-14 15,0 14-15,0 0 0,-13-13 0,14 13 0,-14-13 0,13 13 0,0 0 0,0 0 16,-13-13-16,14 13 0,-1 0 0,-13-13 0,13 13 0,0 0 0,1-14 15,-1 14-15,-13-13 0,13 13 0,0 0 0,-13-13 0,13 13 16,1 0-16,-1 0 266,0 0-251,0 0 1,-13 13-16,14-13 16,-14 13-16,13-13 0,-13 14 0,13-14 0,0 0 15,-13 13-15,13-13 0,-13 13 16,14-13-16,-1 0 0,-13 13 0,13-13 0,0 0 0,-13 13 15,14-13-15,-1 0 0,0 0 0,-13 14 0,13-14 0,1 0 16,-14 13-16,13-13 0,-13 13 0,13-13 0,0 0 0,-13 13 16,13-13-16,1 0 0,-1 0 0,-13 14 0,13-14 15,0 0-15,-13 13 0,14-13 0,-14 13 16,13-13-16,0 0 0,0 0 0,-13 13 0,14-13 0,-1 0 0,0 0 16,-13 14-16,13-14 0,0 0 0,1 0 0,-14 13 0,13-13 0,0 0 15,0 0-15,1 0 0,-14 13 0,13-13 0,-13 13 0,13-13 0,0 0 16,0 0-16,-13 13 0,14-13 0,-1 14 0,0-14 0,0 0 0,-13 13 15,0 0-15,14-13 0,-1 0 0,-13 13 0,13-13 0,-13 14 0,13-14 0,-13 13 16,14-13-16,-14 13 0,13-13 0,-13 13 0,13-13 0,0 0 16,-13 14-16,13-14 0,-13 13 0,14-13 0,-14 13 0,13-13 0,-13 13 0,13-13 0,0 0 0,-13 13 15,14-13-15,-14 14 0,13-14 0,-13 13 0,13-13 0,0 13 0,1-13 0,-1 13 16,0-13-16,0 0 0,-13 14 0,13-1 0,1-13 0,-14 13 0,13-13 0,0 0 16,-13 13-16,13-13 0,1 0 0,-14 14 0,13-14 0,-13 13 0,13-13 15,0 0-15,-13 13 0,14-13 0,-14 13 16,13-13-16,0 0 0,-13 13 0,13-13 15,0 0-15,-13 14 0,14-14 0,-1 13 0,0-13 0,-13 13 16,13-13-16,1 0 0,-1 13 0,0-13 0,-13 14 0,13-14 16,-13 13-16,14-13 0,-1 0 0,-13 13 0,13-13 0,0 0 0,-13 13 15,13-13-15,1 0 0,-14 14 0,13-14 0,0 13 16,0-13 0,1 0-16,-14 13 0,13-13 0,0 0 0,0 0 15,0 0-15,-13 13 0,14-13 0,-1 0 0,0 0 16,0 13-16,1-13 0,-1 0 0,-13 14 0,13-14 0,0 0 15,1 0-15,-14 13 0,13-13 0,0 0 16,0 0-16,-13 13 0,13-13 0,1 0 16,-1 0-16,0 0 15,-13 13-15,13-13 0,1 0 0,-14 14 0,13-14 0,0 0 16,0 0-16,1 0 0,-1 0 0,0 0 0,0 0 0,0 0 16,1 0-16,-1 0 0,-13 13 0,13-13 0,0 0 0,1 0 0,-1 0 15,0 0-15,0 0 0,0 0 0,1 0 16,-1 0-16,0 0 62</inkml:trace>
  <inkml:trace contextRef="#ctx0" brushRef="#br0" timeOffset="26522.03">17119 4749 0,'13'0'31,"0"0"-31,0 0 16,0 0-16,-13 13 0,14-13 0,-1 0 15,0 0-15,-13 14 0,13-14 0,1 0 0,-1 0 0,-13 13 0,13 0 16,0-13-16,1 0 0,-14 13 0,13-13 0,0 0 0,0 0 0,-13 14 0,13-14 15,14 0-15,-27 13 0,13-13 0,-13 13 0,13-13 0,1 0 0,-1 0 0,-13 13 0,13-13 0,0 0 0,0 14 16,1-14-16,-1 0 0,0 13 0,0-13 0,1 13 0,-1-13 0,0 0 0,-13 13 0,13-13 0,1 0 0,-1 13 16,0-13-16,0 0 0,0 0 0,-13 14 0,14-14 0,-14 13 0,13-13 0,0 0 0,-13 13 0,13-13 15,1 0-15,-14 13 0,13-13 0,0 0 0,-13 14 0,13-14 0,1 0 16,-14 13-16,13-13 0,-13 13 0,13-13 0,0 0 0,-13 13 0,13-13 16,1 0-16,-14 14 0,13-14 0,0 0 0,0 0 0,-13 13 0,0 0 0,14-13 15,-1 0-15,-13 13 0,13-13 0,0 0 0,1 0 0,-14 13 0,13-13 0,0 0 16,-13 14-16,13-14 0,0 13 0,1-13 0,-1 13 0,0-13 0,0 0 0,-13 13 0,14-13 15,-1 0-15,-13 14 0,13-14 0,-13 13 0,13-13 0,1 0 0,-14 13 0,13-13 0,0 0 16,0 13-16,0-13 0,-13 14 0,14-14 0,-1 0 16,-13 13-16,13-13 0,-13 13 0,13-13 15,1 0-15,-14 13 0,13-13 16,0 0-16,0 13 0,-13 1 16,13-14-16,1 0 0,-1 0 0,-13 13 0,13-13 15,0 0-15,-13 13 0,14-13 0,-1 0 16,-13 13-16,13-13 0,-13 14 0,13-14 15,1 0 1,-1 0-16,-13 13 0,13-13 16,-13 13-16,13-13 0,0 0 15,1 13-15,-14 1 0,13-14 0,0 0 0,-13 13 0,13-13 0,1 0 16,-14 13-16,13-13 0,0 0 0,-13 13 0,13-13 0,1 0 0,-14 13 0,13-13 16,-13 14-16,13-14 0,0 0 0,0 13 0,1-13 0,-1 13 15,0-13-15</inkml:trace>
  <inkml:trace contextRef="#ctx0" brushRef="#br0" timeOffset="28017.39">17965 5159 0,'0'-13'93,"-13"13"-93,0 0 16,13-13-16,0 0 16,-13 13-16,-1 0 0,14-14 15,-13 14-15,0 0 16,13-13-16,-13 13 15,13-13 1,-14 13-16,28 0 109,-1 0-109,-13 13 0,13-13 0,-13 13 0,13-13 0,1 0 16,-14 14-16,13-14 0,-13 13 0,13-13 0,-13 13 0,13-13 0,0 0 0,1 13 16,-1-13-16,-13 14 0,13-1 0,0-13 0,1 0 0,-14 13 0,13-13 0,0 13 15,0-13-15,-13 14 0,14-14 0,-14 13 0,13-13 0,0 0 0,-13 13 0,26-13 0,-12 13 16,-1-13-16,-13 13 0,13-13 0,0 0 0,1 0 0,-14 14 0,13-14 0,-13 13 0,13-13 0,0 0 0,0 13 16,1-13-16,-1 0 0,0 13 0,0-13 0,1 14 0,-1-1 0,0-13 0,0 0 0,-13 13 15,14-13-15,-1 0 0,0 0 0,-13 13 0,13-13 0,0 0 0,-13 14 0,14-14 0,-1 13 16,0-13-16,0 0 0,-13 13 0,14-13 0,-1 0 15,0 0-15,-13 13 0,13-13 0,1 0 16,-1 0-16,0 0 0,0 0 16,-13 13-16,13-13 0,1 0 15,-14 14-15,13-14 0,0 0 16,0 0 0,1 0 30,-28 0 33,1 0-64,0 0-15,13-14 0,-13 14 16,-1 0-16,14-13 0,-13 13 0,0 0 15,0 0-15,0-13 0,-1 13 0,1 0 16,0 0-16,13-13 0,-13 13 0,-1 0 0,14-13 0,-13 13 0,0 0 0,0 0 0,-1 0 16,1-14-16,0 14 0,0 0 0,0 0 0,-1-13 0,1 13 15,0 0-15,0 0 0,-1 0 0,14-13 0,-13 13 0,0 0 16,0-13-16,-1 13 0,1 0 0,0 0 0,13-14 16,-13 14-16,0 0 0,-1-13 0,1 13 15,0 0-15,13-13 0,-13 13 0,13-13 0,-14 13 0,1 0 16,0-14-16,0 14 0,0-13 0,-1 13 0,1 0 15,13-13-15,-13 13 0,0 0 0,-1-13 0,1 13 0,13-13 16,-13 13-16,0 0 0,-1 0 0,1 0 0,13-14 0,-13 14 0,0 0 16,0 0-16,-1 0 0,1-13 0,0 13 0,0 0 15,-1 0-15,1 0 0,13-13 0,-13 13 0,0 0 16,13-13-16,-14 13 0,1 0 16,0 0-16,13-14 15,-13 14-15,0 0 0,-1 0 31,14-13-31,-13 13 16,13-13-16,13 13 203,-13 13-203,14-13 16,-1 0-16,0 0 0,-13 13 0,13-13 0,0 0 0,1 0 0,-1 14 0,0-14 0,-13 13 0,13-13 15,1 0-15,-1 0 0,0 0 0,-13 13 0,13-13 0</inkml:trace>
  <inkml:trace contextRef="#ctx0" brushRef="#br0" timeOffset="28911.27">17793 5067 0,'13'0'125,"-13"13"-109,14 0-16,-1 0 16,0-13-16,-13 14 0,13-14 15,-13 13-15,-13-13 125,0-13-125,0 13 0,13-14 16,-14 14-16,1 0 0,13-13 0,-13 13 0,0 0 15,13-13-15,-13 13 0,13-13 0,-14 13 0,1 0 0,13-13 0,-13 13 16,0 0-16,13-14 0,-14 14 0,1 0 0,13-13 0,-13 13 16,13-13-16,-13 13 0,-1 0 0,14-13 0,-13 13 0,13-14 31,-13 14-15,13-13-1,-13 13-15,13-13 0,-13 13 0,-1-13 16,1 13-1,13-14-15,-13 14 0,26 0 125,0 0-125,1 0 16,-1 0-16,-13 14 0,13-14 0</inkml:trace>
  <inkml:trace contextRef="#ctx0" brushRef="#br0" timeOffset="31719.87">14870 5503 0,'13'0'47,"-13"-13"-32,13 13-15,-13-13 0,13 13 0,-13-13 16,13 13-16,-13-14 0,0 1 0,0 0 0,0 0 16,14 13-16,-14-13 0,0-1 0,0 1 0,13 0 15,-13 0-15,13 13 0,-13-14 0,0 1 0,0 0 0,13 13 0,-13-13 0,0-1 16,14 14-16,-14-13 0,0 0 0,13 13 0,-13-13 0,0 0 0,13 13 0,-13-14 0,0 1 16,13 13-16,-13-13 0,0 0 0,14 13 0,-14-14 0,0 1 0,13 13 0,-13-13 0,13 13 15,-13-13-15,0-1 0,13 14 0,-13-13 0,0 0 0,13 13 0,-13-13 0,0 0 0,14 13 16,-14-14-16,13 1 0,0 13 0,-13-13 0,0 0 0,13 13 0,-13-14 0,0 1 0,14 13 15,-14-13-15,13 0 0,-13-1 0,13 14 0,-13-13 0,0 0 0,13 13 0,-13-13 16,0 0-16,14 13 0,-14-14 0,13 1 0,-13 0 0,13 13 0,-13-13 0,13 13 0,-13-14 0,13 1 16,-13 0-16,14 0 0,-1 13 0,-13-14 0,13 1 0,-13 0 0,13 0 0,-13 0 15,14 13-15,-1-14 0,-13 1 0,13 0 0,0 13 0,-13-13 0,14-1 0,-1 14 16,-13-13-16,0 0 0,13 13 0,-13-13 0,13 13 0,-13-13 0,13-1 0,-13 1 0,14 13 16,-14-13-16,13 13 0,-13-13 0,13 13 0,-13-14 0,0 1 0,13 13 0,-13-13 0,14 13 0,-14-13 15,13 13-15,-13-14 0,0 1 0,13 13 0,-13-13 0,13 13 0,-13-13 0,14 13 0,-1-13 0,-13-1 16,13 1-16,-13 0 0,13 13 0,-13-13 0,27-1 0,-27 1 0,13 13 15,-13-13-15,13 0 0,-13-1 0,13 1 0,1 13 0,-14-13 0,13 13 0,-13-13 16,13 0-16,-13-1 0,13 1 0,0 13 0,-13-13 0,14 13 0,-14-13 0,0-1 0,13 14 0,-13-13 0,13 13 16,0-13-16,-13 0 0,14 13 0,-14-13 0,13 13 0,-13-14 0,13 1 0,0 13 0,-13-13 0,0 0 15,14 13-15,-14-14 0,13 14 0,-13-13 0,13 13 0,0-13 0,-13 0 0,13 13 0,-13-14 0,14 1 16,-1 0-16,0 0 0,-13 0 0,13 13 0,-13-14 0,14 14 0,-14-13 0,0 0 16,13 13-16,-13-13 0,13 13 0,0-14 0,-13 1 0,14 0 0,-14 0 0,13 13 15,-13-14-15,13 1 0,0 13 0,-13-13 0,0 0 0,13 13 0,-13-13 0,14-1 0,-14 1 16,13 0-16,0 13 0,-13-13 0,13-1 0,-13 1 0,0 0 15,14 13-15,-14-13 0,13 13 0,0 0 0,-13-14 0,13 1 0,-13 0 0,13 13 16,-13-13-16,14 13 0,-14-13 0,13 13 0,-13-14 0,13 14 0,-13-13 0,13 13 16,-13-13-16,14 0 0,-1 13 0,-13-14 0,0 1 0,13 13 0,-13-13 15,13 13-15,-13-13 0,14 13 0,-14-14 0,13 14 0,-13-13 0,13 0 0,-13 0 16,13 13-16,-13-13 0,13 13 0,1 0 0,-14-14 0,0 1 0,13 13 16,-13-13-16,0 0 0,13 13 0,-13-14 0,13 1 0,-13 0 15,14 13-15,-14-13 0,13 13 0,-13-13 0,13-1 0,-13 1 0,13 13 16,-13-13-16,14 13 0,-14-13 0,13 13 0,-13-14 0,0 1 15,13 13-15,-13-13 0,13 13 0,-13-13 0,0-1 0,13 14 0,1 0 16,-14-13-16,0 0 0,13 13 0,-13-13 0,13 0 0,-13-1 0,13 14 16,1-13-16,-14 0 0,13 13 0,-13-13 0,0-1 0,13 14 15,-13-13-15,13 13 0,-13-13 0,14 13 0,-14-13 0,0-1 16,13 14-16,-13-13 47,13 13-47,-13-13 15,13 13-15,-13-13 0,13 13 0,-13-13 0,14 13 16,-14-14-16,13 14 203,0 0-203,0 0 16,-13 14-16,0-1 0,14-13 0,-14 13 15,13-13-15,-13 13 0,13-13 0,-13 13 0,13-13 16,1 0-16,-14 14 0,0-1 0,13-13 0,-13 13 0,13-13 0,0 0 16,-13 13-16,13-13 0,1 14 0,-14-1 0,13-13 0,-13 13 0,13-13 0,0 0 15,-13 13-15,14-13 0,-14 14 0,13-1 0,0-13 0,0 13 0,0 0 16,-13 0-16,14-13 0,-14 14 0,13-14 0,-13 13 0,13-13 0,-13 13 0,13-13 0,-13 13 0,14 1 0,-1-1 16,0-13-16,-13 13 0,13-13 0,-13 13 0,0 1 0,14-14 0,-14 13 0,13-13 0,-13 13 0,13-13 0,-13 13 0,0 0 15,13-13-15,-13 14 0,13-14 0,-13 13 0,14-13 0,-14 13 0,13 0 0,0 1 0,0-14 0,-13 13 0,0 0 0,14-13 0,-1 0 16,-13 13-16,13-13 0,-13 13 0,13-13 0,-13 14 0,14-1 0,-1-13 0,0 13 0,0 0 0,0 1 0,1-14 15,-14 13-15,13-13 0,-13 13 0,13-13 0,-13 13 0,13-13 0,1 0 0,-1 14 0,-13-1 0,13-13 16,-13 13-16,13-13 0,0 13 0,1-13 0,-14 13 0,0 1 0,13-14 0,-13 13 0,13-13 16,0 0-16,-13 13 0,14-13 0,-14 13 0,13-13 0,-13 14 0,13-1 0,0 0 15,1-13-15,-14 13 0,13-13 0,-13 14 0,0-1 0,13-13 0,-13 13 16,13-13-16,0 13 0,1-13 0,-14 13 0,0 1 0,13-14 0,-13 13 0,13-13 0,0 13 0,1 0 16,-1 1-16,-13-1 0,13-13 0,0 0 0,-13 13 0,14-13 0,-14 13 0,0 1 0,13-14 0,0 13 15,0-13-15,-13 13 0,13-13 0,-13 13 0,14 0 0,-1-13 0,-13 14 0,13-14 0,-13 13 0,13-13 0,-13 13 16,14-13-16,-14 13 0,13-13 0,0 14 0,0-14 0,-13 13 0,14-13 0,-14 13 0,13-13 15,0 13-15,-13 1 0,13-14 0,-13 13 0,13-13 0,-13 13 0,14-13 0,-14 13 16,0 0-16,13-13 0,0 14 0,0-1 0,1 0 0,-14 0 0,13-13 0,0 14 16,0-1-16,1 0 0,-14 0 0,13-13 0,-13 13 0,13-13 0,0 14 0,-13-1 15,13 0-15,1 0 0,-1-13 0,-13 14 0,13-14 0,-13 13 0,13 0 0,1 0 0,-1 1 0,0-1 0,-13 0 16,13-13-16,-13 13 0,13 0 0,1-13 0,-14 27 0,13-27 0,-13 13 0,13 0 0,0 1 0,1-1 16,-1 0-16,-13 0 0,13-13 0,-13 14 0,13-14 0,1 26 0,-1-13 0,-13 0 0,13-13 0,-13 14 0,13-1 15,0 0-15,1 0 0,-14 1 0,13-1 0,-13 0 0,13-13 0,0 13 0,1 0 0,-14 1 16,13-1-16,-13 0 0,13-13 0,-13 13 0,13 1 0,1-14 0,-14 13 0,13 0 0,0 0 0,-13 1 15,13-14-15,0 13 0,-13 0 0,14-13 0,-14 13 0,0 0 0,13-13 0,-13 14 0,26-1 0,-12-13 16,-14 13-16,13 0 0,-13 1 0,13-14 0,0 0 0,-13 13 0,13 0 0,1-13 0,-14 13 0,13 1 16,0-1-16,0 0 0,-13 0 0,14-13 0,-14 13 0,13-13 0,-13 14 0,13-14 0,-13 13 0,13 0 15,1 0-15,-1 1 0,-13-1 0,13-13 0,0 13 0,-13 0 16,13-13-16,-13 14 0,14-14 0,-14 13 0,0 0 16,13-13-16,-13 13 0,13-13 0,-13 13 15,13-13-15,-13 14 0,14-14 16,-14 13-16,13 0 15,0-13 1,-13 13 15,13-13-15,-13 14 0,14-14 30,-14 13-46,0 0 16,13-13-16,0 0 0,-13 13 0,13-13 0,-13 14 16,13-14-16,-13 13 0</inkml:trace>
  <inkml:trace contextRef="#ctx0" brushRef="#br0" timeOffset="36585.81">14724 3003 0,'0'-13'125,"0"0"-78,13-1-31,1 1-1,-1 13-15,-13-13 0,13 13 16,-13-13-16,13 13 0,0-14 0,1 14 15,-14-13-15,13 13 0,0 0 0,0 0 16,-13-13-16,14 13 0,-1 0 0,-13-13 0,13 13 16,-13-13-16,13 13 0,0 0 0,1 0 0,-14-14 0,13 14 0,0 0 15,0 0-15,-13-13 0,27 13 0,-14 0 0,0 0 0,1-13 0,-1 13 16,0-13-16,0 13 0,14 0 0,-14 0 0,0 0 16,0-14-16,1 14 0,-1 0 0,0 0 0,0 0 0,1 0 0,-1 0 15,-13-13-15,13 13 0,0 0 0,0 0 0,1 0 0,-1 0 0,-13-13 0,13 13 16,0 0-16,-13-13 0,14 13 0,-1 0 0,0 0 0,0 0 0,-13-14 15,14 14-15,-1 0 0,0 0 0,0 0 0,-13-13 0,27 13 0,-14 0 16,0-13-16,0 13 0,1 0 0,-14-13 0,13 13 0,0 0 0,0 0 0,14-13 0,-14 13 16,0 0-16,0 0 0,1-14 0,-1 14 0,0 0 0,0 0 0,14-13 15,-14 13-15,0 0 0,0 0 0,-13-13 0,14 13 0,-1 0 0,0 0 0,27 0 16,-27 0-16,0 0 0,-13-13 0,14 13 0,-1 0 0,0 0 0,0 0 0,27 0 16,-27 0-16,-13-14 0,13 14 0,1 0 0,25 0 15,-39-13-15,14 13 0,-1 0 0,-13-13 0,13 13 0,0 0 0,0 0 16,1-13-16,-1 13 0,0 0 0,0 0 0,-13-14 0,14 14 0,-1 0 15,0-13-15,0 13 0,0 0 0,-13-13 0,14 13 0,-1 0 0,0 0 16,-13-13-16,27 13 0,-14 0 0,0 0 0,-13-13 0,13 13 16,1 0-16,-1 0 0,0 0 0,0 0 0,-13-14 15,13 14-15,1 0 0,-1 0 0,0 0 16,0 0-16,1 0 0,-1 0 0,-13-13 0,13 13 16,0 0-16,1 0 0,-1-13 0,0 13 15,0 0-15,0 0 0,1 0 0,-1 0 16,0 0-16,0 0 0,1-13 0,-1 13 15,0 0-15,0 0 391,1 0-375,-1 0-16,0 0 0,0 0 15,0 0-15,-13 13 0,14-13 0,-1 0 16,-13 13-16,13-13 0,0 0 0,1 0 0,-1 13 0,0-13 16,0 0-16,1 0 0,12 14 0,-13-14 15,0 13-15,1-13 0,-1 0 0,0 0 0,0 13 0,27 0 0,-27-13 0,0 0 16,1 0-16,-1 13 0,0-13 0,0 0 0,54 14 15,-54-1-15,0-13 0,0 0 0,0 0 0,1 0 0,-1 13 0,0-13 0,0 0 16,1 0-16,-1 13 0,0-13 0,0 0 0,1 0 16,-14 14-16,13-14 0,0 0 0,-13 13 0,13-13 0,0 0 0,1 13 15,-1-13-15,0 0 0,0 0 0,1 0 0,-1 13 0,0-13 0,27 14 16,-27-14-16,0 0 0,0 0 0,1 0 0,-1 0 0,0 13 0,40 0 16,-40-13-16,0 0 0,1 0 0,-1 0 0,0 13 15,0-13-15,14 0 0,-14 0 0,0 13 0,1-13 0,-1 0 0,0 0 0,0 14 16,27-1-16,-27-13 0,0 13 0,1-13 15,-1 0-15,0 13 0,0-13 0,1 0 0,-14 14 16,13-14-16,0 0 0,13 13 0,-12-13 0,-1 0 0,-13 13 0,13-13 16,0 0-16,1 0 0,12 13 0,-13-13 0,1 0 0,-1 0 0,-13 14 0,13-14 15,13 13-15,-12-13 0,39 13 0,-40-13 0,0 0 0,0 0 0,0 13 16,1-13-16,-1 0 0,40 13 0,-40-13 0,-13 14 16,13-14-16,1 0 0,-1 0 0,0 0 0,0 13 0,0-13 0,1 0 15,-1 0-15,0 13 0,0-13 0,1 0 16,-1 0-16,-13 13 0,13-13 0,0 14 15,1-14-15,-1 0 0,0 0 0,0 13 16,0-13-16,1 0 0,-1 0 0,0 0 0,0 0 16,1 0-16,-1 0 0,-13 13 15,13-13-15,0 0 32,0 0-32,1 0 15,-1 13-15,0-13 0,0 0 0,1 0 0,-14 13 0,13-13 0,0 0 16,0 0-16,14 0 0,-14 0 0,-13 14 0,13-14 0,0 0 0,1 0 15,-1 0-15,0 0 0,0 13 0,1-13 0,-1 0 16,0 0-16,0 0 0</inkml:trace>
  <inkml:trace contextRef="#ctx0" brushRef="#br0" timeOffset="43452.81">19883 3969 0,'14'0'109,"-14"-13"-93,13 13-16,0 0 0,0 0 0,1 0 0,-1 0 0,-13-14 0,13 14 0,93-13 15,-93 13-15,0 0 0,14 0 0,-14 0 0,0-13 0,14 13 0,-1 0 0,-13 0 0,14 0 0,-14 0 16,27-13-16,132 13 0,-146 0 0,1 0 0,-1 0 0,1 0 0,12 0 0,1 0 0,-14 0 0,1 0 16,198-14-16,-199 14 0,1 0 0,-1 0 0,1 0 0,-1 0 0,14 0 0,-14 0 0,1 0 0,12 0 15,-12-13-15,237 0 0,-237 13 0,-1 0 0,1 0 0,-1 0 0,14 0 16,13 0-16,-27 0 0,331-13 0,-317-1 16,13 14-16,-26 0 0,330-39 15,-318 39-15,-25 0 0,25 0 0,-12-13 0,12 13 0,107-27 0,-133 14 0,53 0 0,-52 13 0,-1 0 16,0 0-16,14 0 0,-1-14 0,-13 14 0,14-13 0,52-13 0,-66 26 0,1 0 15,-14-14-15,13 14 0</inkml:trace>
  <inkml:trace contextRef="#ctx0" brushRef="#br0" timeOffset="44093.92">22238 3387 0,'13'0'47,"1"0"-32,-1 0-15,0 0 0,-13 13 0,13-13 0,1 0 0,-1 0 0,0 0 0,-13 13 0,13 0 16,14-13-16,26 14 0,-27-1 0,-13 0 0,14-13 0,-14 13 0,0-13 16,0 0-16,107 53 0,-107-53 0,0 0 0,13 13 0,-12-13 0,-1 0 15,0 14-15,93 25 0,-93-39 0,0 14 0,1-14 0,-1 0 0,0 0 16,-13 13-16,13-13 0,1 0 0,65 26 0,-66-26 0,0 0 0,1 0 16,-1 13-16,0-13 0,53 14 0,-52-14 0,-1 0 0,0 13 15,0-13-15,-13 13 0,0 0 47,0 1-47,0-1 0,0 0 0,0 0 16,0 1-16,0-1 0,0 0 0,0 0 15,0 0-15,0 1 0,0-1 0,0 0 0,0 0 16,0 1-16,0-1 0,0 0 16,0 0-1,0 1-15,0-1 16,0 0-16,-13-13 0,13 13 0,0 0 0,-13-13 0,13 14 0,-53 52 15,40-66-15,13 13 0,-14-13 0,14 13 16,-26 27-16,26-27 0,-13-13 0,13 13 0,0 1 0,-14-1 16,14 0-16</inkml:trace>
  <inkml:trace contextRef="#ctx0" brushRef="#br0" timeOffset="44829.89">20955 3016 0,'-13'0'31,"0"0"-15,-1 0-16,1 0 0,0 0 0,0 0 0,-1 0 16,1 0-16,-13 0 0,12 0 0,14 13 0,-13-13 0,0 0 15,13 14-15,-26-1 0,12-13 0,14 13 0,-13-13 0,0 13 0,0-13 16,13 14-16,-14-1 0,1 0 0,13 0 0,-13-13 16,13 14-16,0-1 0,-13-13 0,13 13 0,-13-13 0,13 13 15,0 0-15,-14-13 0,14 14 0,0-1 16,0 0-16,0 0 15,0 1-15,0-1 0,14-13 0,-14 13 16,13-13-16,-13 13 0,13 1 0,-13-1 0,26 0 0,-12 0 16,-1 0-16,-13 1 0,13-14 0,-13 13 0,13-13 0,-13 13 0,27 14 15,-14-27-15,-13 13 16,-13-13 0,0 0-1,13 13-15,-14-13 0,1 0 0,0 0 0,0 0 16,-1 0-16,1 0 0,0 0 0,13 13 0,-13-13 0,0 0 15,13 13-15,-14-13 0,1 0 0,0 0 63</inkml:trace>
  <inkml:trace contextRef="#ctx0" brushRef="#br0" timeOffset="45424.4">21272 2765 0,'0'13'0,"0"0"16,0 1-16,0-1 0,0 0 0,-13 14 0,13-14 0,0 0 0,0 0 0,0 0 16,0 1-16,-13-14 0,0 66 0,13-53 0,0 0 0,0 0 0,-13 1 0,13-1 15,0 0-15,0 0 0,-27 67 0,14-54 0,13-13 0,0 1 16,0-1-16,0 0 0,-13-13 0,13 13 0,-27 67 0,27-67 16,0 0-16,0 0 0,-13 14 0,13-14 0,0 0 15,0 1-15</inkml:trace>
  <inkml:trace contextRef="#ctx0" brushRef="#br0" timeOffset="45731.73">21021 3135 0,'13'0'47,"1"0"-31,-1 0-16,0 0 0,0 0 0,1 0 0,-1 0 15,-13-13-15,13 13 0,0 0 0,0 0 0,1 0 0,-1 0 0,0 0 16,0 0-16,1 0 0,-1 0 16,0 0-16,0 0 0,0 0 15,-13-13-15,14 13 0,-1 0 0,-13-13 16,13 13-16,0 0 0,-13-14 0,14 14 0,-1 0 16,0 0-16,-13-13 0,13 13 0</inkml:trace>
  <inkml:trace contextRef="#ctx0" brushRef="#br0" timeOffset="46101.85">21431 3466 0,'13'0'109,"1"0"-109,-1 0 16,0 0-16,-13-13 0,13 13 0</inkml:trace>
  <inkml:trace contextRef="#ctx0" brushRef="#br0" timeOffset="46301.94">21775 3400 0,'13'0'63,"1"0"-63,-1 0 0,0 0 0,0 0 0</inkml:trace>
  <inkml:trace contextRef="#ctx0" brushRef="#br0" timeOffset="46453.94">22066 3426 0,'13'0'78,"1"0"-78</inkml:trace>
  <inkml:trace contextRef="#ctx0" brushRef="#br0" timeOffset="48149.88">24024 2394 0,'0'14'0,"0"-1"16,0 0-16,0 0 0,0 1 0,0 25 15,0-25-15,0-1 0,0 0 0,0 13 0,0-12 0,0-1 0,-13 93 16,13-80-16,0-13 0,0 1 0,0-1 0,0 0 0,0 0 0,-13 93 0,13-93 0,0 14 15,0-1-15,0-12 0,0-1 0,0 0 0,0 0 0,0 14 0,-27 79 16,27-93-16,0 0 0,0 0 0,0 0 0,0 14 0,0-14 0,0 14 0,-13 78 16,13-91-16,0-1 0,0 13 0,0-12 0,-13-1 0,13 0 0,0 13 0,-13 80 15,13-92-15,0-1 0,0 13 0,0-13 0,-14 14 0,14-14 0,0 0 0,-13 93 16,13-79-16,0-14 0,0 13 0,0-12 0,0-1 0,0 0 0,0 0 0,0 14 0,0 39 16,-13-53-16,13 0 0,0 1 0,0-1 0,0 0 0,0 0 15,0 1-15,0 25 0,0-26 0,0 1 16,0-1-16,0 0 0,-13-13 0,13 13 0,0 1 0,0-1 15,0 0-15,0 0 0,0 0 0,0 1 16,0-1-16,0 0 0,0 0 0,0 1 16,0-1-16,0 0 0,0 0 0,0 1 15,0-1-15,0 0 0,0 0 16,0 0-16,0 1 16,-14-14-16,14 13 0,0 0 78,0 0-63,0 1-15,0-1 0,0 0 0,0 0 16,0 1-16,0-1 0,0 0 16,0 0-16,0 0 0,0 1 0,0-1 15,0 0-15,0 0 0,0 1 0,0-1 0,0 0 16,0 0-16,0 0 0,0 1 0,0-1 15,0 0-15,0 0 0,0 1 0,0-1 16,0 0-16,0 0 78,0 1-62,0-1-1,0 0-15,0 0 16,0 0-16,0 1 16,-13-14-1,13 13-15,0 0 16,0 0-16,0 1 16,13-14 77,1 0-93,-1 0 16,0 0-16,0 0 0,1 0 0,25 0 0,-26-14 0,1 14 0,-1 0 16,0 0-16,14 0 0,-14 0 0,13-13 0,-12 13 0,-1 0 0,146-13 0,-146 13 0,13 0 0,1-13 15,-1 13-15,14-14 0,-14 14 0,1 0 0,-1 0 0,14 0 0,224-39 0,-211 39 0,-26-13 16,13 13-16,-14-14 0,14 14 0,-14 0 0,14-13 0,-1 13 0,41 0 0,-40 0 0,211-40 15,-225 40-15,14 0 0,0 0 0,-14 0 0,14-13 0,0 13 0,-14-13 0,14 13 0,-14 0 0,1-13 0,145-1 16,-146 14-16,1-13 0,-1 13 0,0-13 0,14 13 0,-13 0 0,-1-13 0,1 13 0,-1-13 0,0 13 0,1-14 0,118-12 16,-118 26-16,-1 0 0,1 0 0,-1-13 0,1 13 0,-1 0 0,1-14 0,-1 14 0,1-13 0,12 13 0,107-13 15,-120 0-15,-13 13 0,1 0 0,25 0 0,-12 0 0,-14 0 0,0 0 0,14 0 0,-1-13 0,-13 13 0,1 0 0,131-14 16,-105 14-16,-27 0 0,0-13 0,14 13 0,-14 0 0,0-13 0,0 13 0,1 0 0,105-13 16,-106-1-16,0 14 0,0 0 0,14 0 0,-14 0 0,14-13 15,-1 13-15,-13 0 0,0 0 0,1-13 0,-1 13 0,0 0 0,0 0 16,27-13-16,0-1 0,-14 14 0,-13 0 0,1 0 15,12 0-15,-13 0 0,67 0 0,-54-13 0,-13 13 0,1 0 0,12 0 0,-13 0 16,14 0-16,65 0 0,-78 0 0,-1 0 0,0 0 0,0 0 0,14 0 0,-14 0 16,0 0-16,1 0 0,-1 0 0,0 0 0,53 0 0,-53 0 0,1 0 15,-1 0-15,0 0 0,0 0 0,0 0 0,27 0 0,-27 0 16</inkml:trace>
  <inkml:trace contextRef="#ctx0" brushRef="#br0" timeOffset="48819.05">28258 4260 0,'0'13'31,"13"-13"-31,-13 13 15,13-13-15,0 0 0,14 27 0,-14-14 0,0 0 0,0-13 16,-13 13-16,14-13 0,25 40 0,-26-40 0,1 0 0,-14 13 0,13-13 16,0 0-16,-13 14 0,53 25 0,-40-39 0,1 0 15,-1 13-15,0-13 0,-13 14 0,26-1 0,-12-13 0,-1 13 16,0-13-16,-13 13 0,13-13 0,1 0 0,-14 14 0,13-14 0,40 26 0,-53-13 16,13-13-16,-13 14 0,13-14 0,0 13 0,1-13 0,25 26 15,-39-13-15,14-13 0,-14 14 63,-14-14-48,14 13-15,-13-13 0,0 0 0,13 13 16,-13-13-16,-27 40 0,27-40 0,-14 13 0,14-13 16,-80 79-16,80-79 0,0 14 0,0-14 0,-14 13 0,27 0 0,-26-13 15,13 13-15,-14 1 0,-52 38 0,66-38 0,-1-14 0,1 13 0,13 0 0,-13-13 0,0 0 0,-1 13 0,1 1 16,-40 12-16,53-13 0,-13-13 0,0 0 0,13 14 0,-13-14 15,13 13-15,-14-13 0,28 0 32,-1 0-17,0 0-15</inkml:trace>
  <inkml:trace contextRef="#ctx0" brushRef="#br0" timeOffset="49941.38">23958 2633 0,'0'-14'15,"0"1"1,0 0-16,0 0 15,0-1-15,0 1 0,0 0 0,0 0 16,0 0-16,0-1 0,0 1 16,0 0-16,0 0 0,13-1 15,-13 1-15,0 0 0,13 0 16,-13-1-16,14 14 0,-14-13 0,0 0 16,13 13-16,-13-13 0,0 0 0,13 13 0,-13-14 15,13 14-15,-13-13 0,0 0 0,14 13 16,-14 13 62,13 0-62,-13 1-16,13-14 0,-13 13 15,0 0-15,13-13 0,-13 13 0,14-13 16,-14 13-16,0 1 0,13-14 0,-13 13 0,0 0 15,13-13-15,-13 13 16,0 1-16,0-1 16,13-13-16,-13 13 0,13-13 15,-13 13-15,0 1 0,0-1 0,14 0 16,-14 0-16,0 0 0,0 1 0,13-1 16,-13 0-16,0 0 15,13-13-15</inkml:trace>
  <inkml:trace contextRef="#ctx0" brushRef="#br0" timeOffset="55807.07">23971 2474 0,'0'13'47,"13"-13"-47,-13 13 0,0 1 16,0-1-16,14-13 0,-14 13 15,0 0-15,13-13 0,-13 13 0,0 1 16,0-1-16,0 0 16,0 0-16,13-13 15,-13 14-15,0-1 0,0 0 16,0 0-16,0 1 0,0-1 0,0 0 15,0 0-15,0 0 16,0 1-16,13-14 16,-13-14 109</inkml:trace>
  <inkml:trace contextRef="#ctx0" brushRef="#br0" timeOffset="56751">23998 2368 0,'-14'0'78,"14"13"-78,-13-13 0,13 13 0,-13 1 15,0-14-15,13 26 0,-13-26 0,13 13 0,-14-13 16,14 14-16,-13-14 0,0 0 0,13 26 0,-13-26 0,13 13 16,-14-13-16,14 14 0,-13-14 0,13 13 0,-13 0 15,0-13-15,13 13 0,-14-13 0,14 13 16,-13-13-1,0 14 64,0-1-79,0-13 15,13 13-15,-14-13 16</inkml:trace>
  <inkml:trace contextRef="#ctx0" brushRef="#br0" timeOffset="64895.84">24289 1720 0,'0'13'15,"0"0"1,0 0-16,0 1 0,-13-14 0,13 13 16,0 0-16,0 0 0,0 1 0,0-1 0,0 13 15,0-12-15,0-1 0,0 0 0,0 0 0,0 0 16,0 1-16,13-14 0,-13 13 0,0 0 0,0 0 0,0 1 0,13-1 16,0-13-16,-13 13 0,0 0 15,13-13-15,-13 14 0,14-14 0,-14 13 16,13-13-16,0 0 0,0 0 0,1 0 0,-1 0 15,0 0-15,0 0 0,1 0 0,-14-13 16,0-1-16,39 1 0,-39 0 0,13 13 16,-13-27-16,0 14 0,14 13 0,-14-13 0,13 13 15,-13-13-15,0-1 0,0 1 0,0 0 16</inkml:trace>
  <inkml:trace contextRef="#ctx0" brushRef="#br0" timeOffset="65443.01">24448 1773 0,'-14'39'16,"14"-25"-16,0-1 0,-13 0 0,13 0 0,0 1 16,0-1-16,-13 0 0,13 0 0,0 0 0,0 1 0,0-1 0,-13-13 15,13 13-15,0 0 0,0 14 0,0-14 0,0 0 0,-14 1 0,14-1 16,0 0-16,0 0 0,0 0 0,0 54 0,0-54 0,-13-13 16,13 13-16,0 0 0,0 14 0,0-14 0,0 0 15,0 0-15,0 1 0,0-1 0,0 0 16,0 0-16,0 1 0,-13-14 15,13 13-15,0 0 0,0 0 0,0 0 16,0 1-16,0-1 0,0 0 16,0 0-1</inkml:trace>
  <inkml:trace contextRef="#ctx0" brushRef="#br0" timeOffset="65883.89">24844 1574 0,'0'14'16,"0"-1"0,0 0-16,-13-13 0,13 13 0,0 0 15,0 1-15,-13-14 0,13 13 0,-13-13 0,13 13 0,0 0 16,-14 1-16,1-14 0,13 13 0</inkml:trace>
  <inkml:trace contextRef="#ctx0" brushRef="#br0" timeOffset="67503">29157 3810 0,'0'0'0,"0"66"15,13-66-15,-13 13 0,0 1 0,0-1 0,0 13 0,0-12 16,0-1-16,0 0 0,0 0 0,0 14 0,0-14 0,0 0 0,0 40 0,0-40 15,0 1-15,0-1 0,0 0 0,0 0 0,0 0 0,0 1 0,0-1 0,0 0 0,0 14 0,0 52 16,0-66-16,0 0 0,0 1 0,0-1 0,0 0 0,0 0 0,0 1 0,0-1 0,0 0 0,0 66 16,0-65-16,0 12 0,0-13 0,0 1 0,0-1 0,0 0 0,0 0 0,0 14 15,0-14-15,0 0 0,0 0 0,0 1 16,0-1-16,0-26 47</inkml:trace>
  <inkml:trace contextRef="#ctx0" brushRef="#br0" timeOffset="67843.75">28906 4075 0,'13'0'31,"0"0"-31,0 0 0,1 0 0,-1 0 16,13 0-16,-26 13 0,14-13 0,-1 0 0,0 0 0,0 0 0,0 0 16,27 0-16,-27 0 0,1 0 0,12 0 0,-13 0 0,1-13 15,52 13-15,-53 0 0,-13-14 0,13 14 0,0 0 0,1 0 16,52-13-16,-53 13 0,0 0 0,-13-13 0,13 13 0,1 0 0,-1-13 15,0 13-15,27-14 0,-27 14 0,0 0 0,1 0 0,-1 0 0,-13-13 16,13 13-16,0 0 0,0 0 0</inkml:trace>
  <inkml:trace contextRef="#ctx0" brushRef="#br0" timeOffset="69344.81">24567 1799 0,'0'13'47,"0"1"-47,0-1 0,0 0 16,0 0-16,0 1 0,0-1 15,0 0-15,0 0 16,0 0-16,-14-13 62</inkml:trace>
  <inkml:trace contextRef="#ctx0" brushRef="#br0" timeOffset="74976.71">23865 4220 0,'14'0'141,"-14"-13"-141,13 13 15,-13-13-15,13 13 0,-13-14 0,13 14 0,-13-13 0,14 13 16,-14-13-16,13 13 0,0-13 0,-13 0 0,13 13 0,-13-14 16,13 14-16,1-13 0,-1 13 0,0-13 0,-13 0 0,13 13 0,1 0 15,-1-14-15,0 14 0,-13-13 0,13 13 0,27-26 16,-40 12-16,13 14 0,0-13 0,1 13 0,-1 0 0,-13-13 0,13 0 16,0 13-16,-13-13 0,14 13 0,-1 0 0,-13-14 0,13 14 0,27-26 15,-40 13-15,13 13 0,0 0 0,-13-14 0,13 14 16,1-13-16,-14 0 0,13 13 0,0-13 0,0 13 15,1-14-15,-1 14 0,-13-13 0,13 13 0,-13-13 0,13 13 0,1 0 16,12-26-16,-13 26 0,-13-14 0,13 14 0,1 0 0,-14-13 16,13 0-16,0 13 0,0-13 0,1 13 0,-1 0 0,-13-14 0,13 14 15,-13-13-15,26 0 0,-12 0 0,-1 13 0,-13-14 0,13 14 0,0 0 0,-13-13 16,14 13-16,-1-26 0,0 26 0,0 0 0,-13-13 0,14 13 0,-1-14 0,-13 1 16,13 13-16,0 0 0,40-53 0,-40 53 15,1-13-15,-1 13 0,27-40 0,-27 40 16,0 0-16,-13-13 0,13 13 0,0-13 0,27-14 0,-27 27 0,-13-13 15,14 13-15,-1 0 0,0-13 0,0 13 0,-13-13 0,40-14 0,-27 27 16,0 0-16,-13-13 0,14 13 0,-1 0 0,0-13 0,14 0 0,-27-1 16,13 14-16,0 0 0,-13-13 0,13 13 0,0-13 0,1 13 0,-1-27 15,0 27-15,0 0 0,-13-13 0,14 13 0,-1 0 0,-13-13 0,13 0 16,0 13-16,1 0 0,-14-14 0,13 14 0,-13-13 0,13 13 0,0 0 16,-13-13-16,13 13 0,1 0 0,-14-13 0,13 13 0,-13-13 15,13 13-15,-13-14 0,13 14 0,1 0 0,-14-13 0,26-13 16,-13 26-16,1 0 0,-14-14 0,13 14 15,0-13-15,0 0 0,-13 0 0,13 13 0,1-14 0,-1 14 0,-13-13 16,26-13-16,-12 26 0,-14-13 0,13 13 0,-13-14 0,13 14 16,0 0-16,-13-13 0,14 13 0,-14-13 0,13 13 0,-13-13 0,13 13 0,0 0 15,0-27-15,1 27 0,-1-13 0,0 0 16,0 13-16,-13-13 0,14 13 0,-14-14 0,13 14 16,0 0-16,-13-13 0,13 13 0,-13-13 0,13 13 0,-13-13 15,14 13-15,-14-14 0,13 14 0,0 0 0,-13-13 0,13 0 16,1 13-16,-14-13 0,13 13 15,-13-14-15,13 14 125,0 0-93,-13 14-17,14-14-15,-1 0 0,-13 13 16,13-13-16,-13 13 0,13-13 0,0 0 0,-13 13 0,14-13 16,-1 0-16,-13 14 0,26 12 0,-12-26 0,-1 0 0,-13 13 0,13-13 15,0 14-15,27 12 0,-27-26 0,-13 13 0,13-13 0,1 0 16,-14 13-16,13-13 0,-13 14 0,13-14 0,14 26 0,-14-26 0,-13 13 15,13-13-15,0 14 0,0-14 0,27 39 0,-27-39 16,1 0-16,-14 13 0,13-13 0,-13 14 0,40 12 0,-27-26 16,0 0-16,-13 13 0,13-13 0,0 0 0,-13 14 0,27-1 0,-14 0 15,0-13-15,1 0 0,-14 13 0,13-13 0,0 0 0,0 0 0,-13 14 0,14-14 0,25 13 16,-26 0-16,1-13 0,-14 13 0,13-13 0,0 0 0,0 0 0,14 27 16,-14-27-16,0 0 0,-13 13 0,14-13 0,-1 0 0,0 13 15,0-13-15,-13 13 0,13-13 0,-13 14 16,14-14-16,-1 0 0,-13 13 0,13-13 0,0 0 15,1 13-15,-1-13 0,0 13 0,-13 1 0,13-14 0,1 0 0,-1 13 16,53 26-16,-53-39 0,0 0 0,1 0 0,-14 14 0,13-14 0,0 0 16,53 39-16,-53-39 0,1 14 0,-1-14 0,0 0 0,0 13 0,1 0 15,-1-13-15,40 26 0,-40-26 0,0 14 0,0-14 0,-13 13 0,14-13 0,-1 0 16,-13 13-16,26-13 0,1 13 0,-14 1 0,-13-1 0,13-13 0,0 0 0,-13 13 16,14-13-16,-1 0 0,13 13 0,-12 1 0,-1-14 15,-13 13-15,13-13 0,-13 13 0,13-13 0,14 13 0,-14-13 0,-13 13 0,13-13 16,0 0-16,-13 14 0,14-14 0,-14 13 0,26 0 0,-13-13 0,1 0 0,-14 13 0,13-13 15,0 0-15,-13 14 0,13-14 0,-13 13 0,27-13 0,-14 13 0,0-13 16,0 13-16,1-13 172,-1 0-156,-13 14-16,13-14 0,-13 13 15,13-13-15,1 0 0,-14 13 16,13-13-16,0 0 0,-13 13 15,13-13-15,0 0 0,-13 13 0,14-13 16,-14 14-16,13-14 0,0 0 0,-13 13 0,13-13 0,27 13 16,-27 0-16,-13 1 0,14-14 0,-1 0 0,0 0 0,13 26 15,-12-26-15,-1 0 0,-13 13 0,13-13 0,-13 14 0,13-14 0,14 13 16,-14-13-16,0 0 0,1 0 0,-14 13 0,13-13 0,0 0 16,-13 13-16,13-13 0,-13 13 0,13-13 15,1 0-15,-14 14 0,13-14 0,0 0 16,0 13-16,1-13 0,-1 0 0,-13 13 0,13-13 0,0 13 15,0 1-15,1-14 0,-1 0 0,-13 13 0,13-13 0,0 0 0,-13 13 16,14-13-16,-1 13 0,0 1 16</inkml:trace>
  <inkml:trace contextRef="#ctx0" brushRef="#br0" timeOffset="78163.83">23905 4339 0,'0'-13'32,"0"0"-32,13 13 0,-13-14 15,14 14-15,-14-13 0,13 13 0,-13-13 0,13 13 16,-13-13-16,13 13 0,-13-13 0,13-1 15,1 14-15,-14-13 0,13 13 0,-13-13 0,26 0 16,-12 13-16,-14-14 0,13 14 0,-13-13 0,13 13 0,-13-13 16,13 13-16,-13-13 0,14 13 0,-1 0 0,-13-13 15,13 13-15,-13-14 0,0 1 0,13 13 0,-13-13 0,13 13 0,1-13 16,-1 13-16,-13-14 0,13 14 0,-13-13 0,13 13 0,1-13 16,-14 0-16,13 13 0,-13-14 0,13 14 0,-13-13 0,13 13 0,1-13 15,-1 13-15,-13-13 0,13 13 0,-13-13 0,13 13 0,0 0 16,-13-14-16,14 1 0,-1 13 0,-13-13 0,13 13 15,0 0-15,1-13 0,-14-1 0,13 14 0,-13-13 0,13 13 16,14-26-16,-14 12 0,-13 1 16,13 13-16,0-13 0,0 0 0,-13 0 15,14 13-15,-14-14 0,13 1 0,0 13 0,-13-13 0,13 13 0,1 0 16,-14-13-16,13-1 0,0 14 0,-13-13 0,13 13 16,0 0-16,-13-13 0,14 13 0,-14-13 0,13 13 0,-13-14 15,13 14-15,0 0 0,-13-13 0,14 13 0,-14-13 0,13 13 16,0 0-16,-13-13 0,13 13 0,-13-13 0,0-1 0,14 14 15,-1-13-15,0 13 0,-13-13 0,13 13 0,0-27 16,-13 14-16,14 13 0,-1 0 0,-13-13 0,26-14 16,-26 14-16,14 13 0,-1 0 0,-13-13 0,13 13 0,14-40 15,-14 40-15,-13-13 0,13 13 0,0-13 0,-13 0 16,13 13-16,1-14 0,-1 14 0,-13-13 0,13 13 0,0 0 16,-13-13-16,0 0 0,14 13 0,-1 0 0,-13-13 0,13 13 0,-13-14 15,13 14-15,-13-13 0,13 13 0,-13-13 0,14 13 0,-14-13 0,13 13 16,-13-14-16,13 14 0,0-13 0,1 0 0,-1 13 15,-13-13-15,13 13 0,-13-14 0,13 14 0,1-13 16,-14 0-16,13 0 0,0 13 0,-13-13 0,13 13 16,0-14-16,1 1 0,-14 0 0,13 13 0,0-13 15,0 13-15,-13-14 0,14 14 0,-14-13 0,13 13 0,-13-13 16,13 13-16,-13-13 0,13 13 0,1 0 0,-14-14 16,13 14-16,0-13 0,-13 0 0,13 13 0,0 0 0,-13-13 15,14 13-15,-1 0 0,-13-13 0,13 13 0,0-14 16,-13 1-16,14 13 0,-14-13 0,13 13 0,0 0 15,-13-13-15,13 13 0,1-14 0,-14 1 0,13 13 0,-13-13 16,13 13-16,0 0 0,-13-13 0,13 13 0,-13-13 0,14-1 0,-1 14 16,0-13-16,0 13 0,-13-13 0,14 13 0,-14-13 15,13 13-15,0 0 0,-13-14 0,13 14 0,-13-13 0,14 13 16,-14-13-16,13 13 0,0 0 0,0 0 16,-13-13-16,13 13 0,-13-14 0,14 14 15,-14-13-15,13 13 0,0 0 0,-13-13 16,13 13-16,1 0 15,-14-13-15,13 13 0,0 0 16,-13-13-16,0-1 63,13 14-63,0 0 15,-13-13-15,14 13 0,-1 0 0,-13-13 0,13 13 16,-13-13-16,0-1 15,13 14-15,1 0 47,-14-13-47,13 13 0,-13-13 16,13 13-16,0 0 0,-13-13 0,0-1 0,14 14 16,-1 0-16,-13-13 0,13 13 140,0 0-93,-13 13-47,0 1 16,13-14-16,1 0 15,-14 13-15,13 0 0,-13 0 0,13 1 16,0-14-16,1 13 0,-1 0 0,0-13 16,-13 13-16,13 1 0,1-14 0,-14 13 0,13-13 0,0 13 0,0-13 15,-13 13-15,40 0 0,-40 1 0,13-14 0,-13 13 0,13-13 0,1 0 16,-1 26-16,0-26 0,-13 14 0,13-14 0,0 0 0,-13 13 0,14-13 15,-14 13-15,13-13 0,-13 13 0,13-13 0,0 0 0,-13 14 0,14-14 0,-14 13 0,13-13 16,0 13-16,14 0 0,-27 0 0,13-13 0,0 0 16,0 14-16,0-14 0,1 13 0,-1-13 0,-13 13 0,13-13 0,-13 13 15,13-13-15,1 0 0,25 27 0,-25-27 16,-14 13-16,13-13 0,-13 13 0,26 0 0,-13-13 0,-13 14 16,14-14-16,-14 13 0,13-13 0,0 13 0,0 0 15,1-13-15,-14 14 0,13-14 0,-13 13 0,13-13 0,-13 13 16,13-13-16,-13 13 0,14-13 0,-14 14 0,26-14 0,-26 13 15,13 0-15,0-13 0,-13 13 0,27-13 0,-14 13 0,14 1 16,-14-14-16,-13 13 0,13-13 0,-13 13 0,13-13 0,1 0 0,-14 13 0,13-13 0,40 27 16,-40-14-16,0-13 0,-13 13 0,13-13 0,1 0 0,-1 0 0,13 14 15,-13-1-15,1-13 0,-14 13 0,13-13 0,-13 13 0,13-13 0,0 0 0,14 13 16,-14-13-16,-13 14 0,13-14 0,1 13 0,-1-13 16,13 13-16,-13-13 0,-13 13 0,14-13 0,-1 0 0,-13 14 15,40-1-15,-27-13 0,-13 13 0,13-13 0,0 0 0,-13 13 0,14-13 0,-1 0 16,40 27-16,-40-27 0,0 13 0,0-13 0,1 13 0,-1-13 15,0 0-15,27 27 0,-27-27 0,0 13 0,0-13 16,1 0-16,-14 13 0,26-13 0,-26 13 0,13-13 0,-13 14 16,14-14-16,-1 0 0,-13 13 0,13-13 0,0 0 15,-13 13-15,13-13 0,1 0 0,-14 13 16,13-13-16,0 0 0,-13 13 0,0 1 16,13-14-16,1 0 0,-1 0 15,-13 13-15,13-13 63,0 13-63,1-13 15,-1 0-15,-13 13 0,13-13 0,-13 14 0,13-14 16,0 0-16,-13 13 0,14-13 0,-1 0 16,-13 13-16,13-13 15,0 0-15,-13 13 16,14-13-16,-14 14 0,13-14 0,0 0 0,-13 13 15,13-13-15,1 0 0,-1 0 0,-13 13 0,13-13 16,0 0-16,-13 13 0,13-13 0,-13 13 16,14-13-16,-1 0 0,-13 14 15,13-14-15,0 0 0,-13 13 0,14-13 16,-1 0-16,-13 13 0,13-13 0,0 0 0,-13 13 16,14-13-16,-1 0 0,-13 14 0,13-14 0,0 0 15,-13 13-15,13-13 0,1 0 0,-14 13 0,13-13 16,-13 13-16,13-13 0,0 0 0,1 0 15,-14 14-15,13-14 32,-13 13-32,13-13 0,0 0 0,-13 13 15,13-13-15,-13 13 0,14-13 0,-1 0 0,0 0 0,-13 13 0,27-13 16,-27 14-16,13-14 0,0 0 0,-13 13 16,13-13-16</inkml:trace>
  <inkml:trace contextRef="#ctx0" brushRef="#br0" timeOffset="80953.3">23760 4114 0,'13'0'0,"-13"-13"16,13 13-16,0 0 0,-13-13 0,13 13 15,-13-13-15,14 13 0,-1 0 0,-13-14 16,13 14-16,0 0 0,-13-13 0,14 13 0,-1 0 16,-13-13-16,13 13 0,-13-13 0,13 13 0,1 0 0,-1 0 0,-13-14 0,13 14 15,27-13-15,-27 13 0,13 0 0,-26-13 0,53 0 16,-39 0-16,-1 13 0,0 0 0,0 0 0,0-14 0,1 14 0,-1 0 16,27-26-16,-27 26 0,0 0 0,0-13 0,1 13 0,-1 0 15,0-14-15,13 1 0,-12 13 0,-1 0 0,0-13 0,0 0 0,1 13 0,-1 0 16,0-14-16,14 1 0,-14 13 0,0 0 0,0-13 0,0 0 0,1 13 0,-1 0 15,-13-13-15,13 13 0,0-14 0,1 14 0,-1 0 0,0 0 0,-13-13 0,13 13 16,0-13-16,1 13 0,-1 0 0,0-13 0,0 13 0,1 0 0,-1 0 16,-13-14-16,13 14 0,0 0 0,1 0 0,-14-13 0,13 13 0,-13-13 0,13 13 15,0 0-15,0 0 0,-13-13 0,14 13 0,-1 0 0,-13-14 16,13 14-16,0 0 0,1 0 0,-1-26 0,0 26 16,-13-13-16,13 13 0,1 0 0,-1 0 0,-13-13 0,13 13 0,-13-14 15,13 14-15,0 0 0,-13-13 0,14 13 0,-1-13 0,0 13 0,0-13 0,1 13 16,-1 0-16,-13-14 0,13 14 0,-13-13 0,26 13 0,-26-13 15,14 13-15,-1 0 0,0-13 0,0 13 0,-13-14 0,14 14 16,-1 0-16,-13-13 0,13 13 0,-13-13 0,13 13 0,1 0 0,-14-13 0,13 13 16,0 0-16,-13-13 0,13 13 0,-13-14 0,13 14 0,-13-13 0,14 13 0,-1-13 15,0 13-15,0 0 0,-13-13 0,14 13 0,-14-14 16,26 1-16,-13 13 0,-13-13 0,14 13 0,-1 0 16,0-13-16,0 13 0,-13-13 0,13 13 0,-13-14 0,14 14 0,-1 0 15,0-13-15,0 13 0,-13-13 0,14 13 0,-1 0 16,-13-13-16,26-1 0,-12 14 0,-1 0 15,-13-13-15,13 13 0,0-13 0,0 0 0,1 13 0,-14-14 16,13 14-16,0-13 0,0 13 0,1-13 0,-1 13 0,-13-13 16,13 13-16,-13-13 0,13 13 0,14-14 0,-14 14 0,0 0 0,-13-13 15,13 13-15,1 0 0,-14-13 0,13 13 0,13-13 0,-26-1 0,14 14 16,-1 0-16,0-13 0,0 13 16,0 0-16,-13-13 46,14 13-30,-14-13 0,13-1-16,0 14 15,0 0-15,-13-13 0,14 13 0,-1 0 16,-13-13-16,13 13 16,0 0-16,-13-13 0,0 0 78,14 13-78,-14-14 15,13 14-15,-13-13 16,13 13-16,0 0 141,0 0-141,-13 13 15,14-13-15,-1 0 0,-13 14 0,13-14 0,-13 13 0,13-13 16,1 13-16,-1-13 0,0 0 0,0 0 0,1 0 15,-14 13-15,13-13 0,26 0 0,-25 0 0,-14 13 16,13-13-16,0 0 0,0 0 0,27 14 0,-27-14 0,0 0 0,1 0 16,-1 0-16,0 0 0,14 13 0,-14-13 0,40 0 0,-40 0 0,0 13 0,0-13 15,1 0-15,-1 0 0,0 0 0,0 0 0,40 13 0,-39 1 0,-1-14 0,0 0 0,0 0 16,0 0-16,1 0 0,-1 0 0,0 0 0,0 13 0,40-13 0,-39 0 0,-1 0 0,0 13 16,0-13-16,0 0 0,1 0 0,-1 13 0,0-13 0,0 0 0,54 14 15,-54-14-15,0 0 0,0 0 0,0 0 0,1 0 0,-1 13 0,0-13 0,53 13 16,-53-13-16,1 0 0,-14 13 0,13-13 0,0 0 0,0 0 0,67 13 15,-67-13-15,0 0 0,0 14 0,1-14 0,-1 13 0,0-13 0,40 13 16,-40-13-16,1 0 0,-1 0 0,0 13 0,0-13 0,0 0 16,1 0-16,-1 14 0,0-14 0,0 0 0,-13 13 0,14-13 0,25 13 15,-26-13-15,1 0 0,-14 13 16,13-13-16,0 0 0,0 0 0,-13 14 0,14-14 0,-1 0 16,13 13-16,-26 0 0,14-13 0,-1 0 0,0 0 0,-13 13 0,13-13 15,0 0-15,-13 13 0,14-13 0,-1 0 0,-13 14 0,13-14 0,0 0 16,-13 13-16,14-13 0,-1 0 0,-13 13 0,13-13 0,0 0 0,1 0 15,-14 13-15,13-13 0,13 14 0,-13-14 0,-13 13 0,14-13 16,-1 0-16,0 0 0,0 13 0,1-13 0,-1 13 16,0 0-16,0-13 0,1 0 15,-14 14-15,13-14 32,0 0-17,-13 13 1,13-13-16,0 0 0,-13 13 0,27 0 15,-14-13-15,0 0 0,-13 14 0,14-14 0,-1 0 0,27 13 16,-27-13-16,-13 13 0,13-13 16,0 0-16,0 0 47,1 13-32,-1-13 16,-13 14-31,13-14 16,0 0-16,1 0 0,-14 13 0,13-13 16,0 0-16,0 0 0,0 0 0,1 13 0,-1-13 0,0 0 0,-13 13 15,13-13-15,1 13 0,-1-13 0,0 0 0,27 14 0,-27-14 0,0 0 0,-13 13 16,13-13-16,1 0 0,-1 0 0,0 13 0,0-13 0,1 13 16,-1-13-16</inkml:trace>
  <inkml:trace contextRef="#ctx0" brushRef="#br0" timeOffset="84213.41">23799 3717 0,'13'0'47,"1"0"-47,-1 0 16,0 0-16,0 0 0,1 0 0,-1 0 15,0 0-15,0 0 0,-13-13 0,14 13 0,-1 0 0,0 0 0,0 0 16,0-13-16,1 13 0,-1 0 0,0 0 0,0 0 0,1 0 16,-1-13-16,0 13 0,0 0 0,1 0 0,-1 0 0,-13-14 0,13 14 15,0 0-15,0 0 0,1-13 0,-1 13 0,-13-13 0,13 13 16,0 0-16,-13-13 0,14 13 0,-1 0 16</inkml:trace>
  <inkml:trace contextRef="#ctx0" brushRef="#br0" timeOffset="85764.11">23389 3572 0,'0'13'47,"13"-13"-47,-13 13 0,0 1 16,0-1-16,0 0 0,0 0 15,0 0-15,0 1 16,0-1-16,0 0 0,0 0 0,0 1 16,0-1-16,0 0 0,0 0 15,0 1-15,14-14 0,-14 13 0,0 0 16,13 0-16,-13 0 0,0 1 16,0-1-16,13-13 0,-13 13 15,0 0 1,13-13-16,-13 14 15,14-14-15,-14 13 0,13-13 16,0 0-16,-13 13 0,13-13 16,0 0-16,1 0 15,-1 0-15,0 0 0,0 0 0,1 0 16,-1 0-16,-13-13 0,13 13 0,-13-13 0,13 13 16,-13-14-16,14 14 0,-14-13 0,13 13 0,-13-13 15,13 13-15,-13-13 0,0-1 0,13 14 0,-13-13 16,13 13-16,-13-13 0,14 13 0,-14-13 15,0 0-15,13-1 0,-13 1 16,0 0-16,0 0 16,0-1-1,0 1 1,0 0-16,0 0 31,0-1-15,0 1-1,0 0 1,-13 13-16,13-13 0,-14 13 0,14-13 16,0-1-1,-13 14-15,13-13 16,0 0 0,-13 13-1,13-13 1,-13 13-16,0 0 15,-1 0 32,1 0-31,0 0 0,0 0-1,-1 0-15,1 0 16,0 0 15,0 0 0,-1 0 1,1 0-17,0 0 1,0 0-1,13 13 1,-13-13-16,13 13 0,-14-13 16,14 13-1,-13-13-15,13 14 0,-13-14 16,13 13-16,0 0 0,-13-13 0,13 13 16,-14-13-16,14 13 15,0 1 1,-13-14-16,13 13 31,0 0-15,0 0-1,0 1 17</inkml:trace>
  <inkml:trace contextRef="#ctx0" brushRef="#br0" timeOffset="128810.43">25850 2408 0,'0'26'0,"0"-52"0,0 65 0,-13-39 0,13 14 0,0-1 16,0 0-16,-14-13 0,14 13 0,-13 1 0,13-1 0,0 0 15,-13-13-15,13 13 0,0 0 0,0 1 16,0-1-16,0 0 0,-13-13 0,13 13 0,0 1 15,0-1-15,0 0 0,0 0 16,-14 1 0,14-1 31,0 0-47,0 0 15,0 0-15,0 1 0,0-1 0,0 0 16,0 0-16,0 14 0,0-14 0,0 0 15,0 1-15,0 12 0,0-13 0,0 0 16,0 1-16,0-1 0,0 0 0,0 0 16,0 1-16,0-1 0,0 0 0,0 0 15,0 0-15,0 1 0,0-1 0,0 0 0,0 0 16,0 1-16,0-1 0,0 0 0,0 0 0,0 1 16,0-1-16,0 0 0,14 0 0,-14 0 15,0 1-15,0-1 0,13-13 0,-13 13 16,0 0-16,0 1 0,13-1 15,0-13-15,-13 13 0,0 0 0,14-13 16,-14 14-16,13-14 0,-13 13 16,13-13-16,-13 13 0,13-13 15,-13 13 1,13-13-16,1 0 16,-14 13-1,13-13-15,0 0 0,0 0 16,1 0-16,-1 0 15,0 0-15,0 0 16,1 0-16,-1 0 0,0-13 16,0 13-16,0 0 0,-13-13 0,14 13 0,-1-13 15,0 13-15,0-13 0,1 13 0,-14-14 0,13 14 0,-13-13 16,13 13-16,0-13 0,1 0 0,-1 13 0,-13-14 16,13 14-16,-13-13 0,13 13 0,-13-13 0,13 13 0,-13-13 0,0-1 15,14 1-15,-1 13 0,-13-13 0,0 0 0,13 13 0,-13-13 0,0-1 16,0 1-16,13 13 0,-13-13 0,0 0 0,0-14 15,0 14-15,14 0 0,-14-1 0,0 1 0,13-40 16,-13 40-16,0 0 0,0 0 0,0-1 0,0-12 16,13 26-16,-13-13 0,0 0 0,0-1 0,0 1 0,0 0 0,0 0 0,0-14 15,0 14-15,0 0 0,0-1 0,0 1 0,0 0 0,0 0 0,0 0 0,0-1 0,0-25 16,0 25-16,0 1 0,0 0 0,0 0 0,0-1 16,0-12-16,0 13 0,0 0 0,0-1 0,0 1 15,-13 0-15,13 0 0,-13-1 0,13 1 0,0 0 16,0 0-16,-14 13 0,14-14 0,0 1 15,0 0-15,-13 13 0,13-13 0,0 0 16,-13 13-16,13-14 0,-13 14 0,13-13 0,0 0 16,-14 13-16,14-13 0,-13 13 0,13-14 0,0 1 15,-13 13-15,0 0 0,13-13 0,0 0 0,-13 13 0,13-14 16,0 1-16,-14 13 0,14-13 0,-26-13 0,26 12 16,-13 14-16,13-13 0,0 0 0,-40-27 15,40 27-15,-13 0 0,-1 13 16,14-13-16,0-1 0,-13 14 0,0 0 15,0 0 32,0 0-47,13 14 16,0-1-16,-14-13 0,14 13 0,-13-13 0,13 13 0,-13 0 16,13 1-16,0-1 0,-13 0 0,13 0 0,0 1 15,-14-1-15,14 0 0,0 0 0,-13-13 0,13 13 16,0 1-16,-13-14 0,13 13 0,0 0 15,0 0 1,-13-13-16,13 14 0,0-1 16,0 0-16,0 0 0,-14-13 0,14 14 15,0-1-15,0 0 0,0 0 0,-13-13 0,13 13 16,0 1-16,-13-1 0,13 0 0,0 0 0,0 1 16,0-1-16,0 0 0,0 0 15,0 1-15,0-1 16,0 0 15,0 0-31,0 0 0,0 1 16,0-1-1,-13-13-15,13 13 0,0 0 16,0 1 0</inkml:trace>
  <inkml:trace contextRef="#ctx0" brushRef="#br0" timeOffset="142631.76">26035 4551 0,'0'13'16,"0"0"-16,-13 67 15,0-67-15,13 0 0,0 0 0,0 1 0,0 12 0,-14 133 16,1-53 0,13-93-16,-13 0 0,13 0 0,0 1 0,0 38 15,0 41-15,0-80 0,0 1 0,0 12 0,0-13 16,0-26 31,13 0-47</inkml:trace>
  <inkml:trace contextRef="#ctx0" brushRef="#br0" timeOffset="144539.26">26061 5490 0,'0'-13'15,"0"0"-15,27 13 16,-14-14-16,0 14 0,1 0 0,91-39 16,-78 39-16,-1 0 0,93-13 15,-105 13-15,-1 0 0,0 0 0,27-14 16,-27 14-16,0 0 0,0 0 16,-13-13-16</inkml:trace>
  <inkml:trace contextRef="#ctx0" brushRef="#br0" timeOffset="144843.87">26419 5186 0,'0'13'0,"0"0"0,-27 53 15,14-66-15,13 14 0,0-1 0,0 0 0,0 0 0,-13-13 0,-1 67 16,14-54-16,-13 0 0,13 0 0,0 0 0,0 1 0,-13 52 15,13-53-15,0 0 0,0 0 0,0 1 0,0-1 16,-13 53-16,13-53 0,0 1 0,-13 38 16,13-38-16</inkml:trace>
  <inkml:trace contextRef="#ctx0" brushRef="#br0" timeOffset="145199.85">26458 5715 0,'0'13'32,"0"0"-32,0 1 15,0-1-15,0 0 16,0 0-16,14-13 0,-14 14 0,0-1 15,0 0-15,0 0 16,0 1-16</inkml:trace>
  <inkml:trace contextRef="#ctx0" brushRef="#br0" timeOffset="-136011.24">20690 6112 0,'0'0'0,"-13"0"0,13 13 16,-26 14-16,13-1 16,13-13-16,-14-13 0,14 13 0,0 1 0,-53 52 15,53-53-15,-13 0 0,0 1 0,0-1 0,13 0 0,-14 0 0,-38 53 16,38-52-16,14-1 0,-13 0 0,0 0 0,-40 80 16,53-80-16,-13-13 0,-1 13 0,14 1 0,0-1 0,-13 40 15,13-40-15,0 0 0,0 0 0,0 1 0,0 12 16,0-13-16,0 1 0,0-1 0,0 0 0,0 0 0,0 0 15,13 1-15,-13-1 0,14 0 0,-14 0 0,13-13 0,-13 14 0,0-1 0,0 0 16,53 66 0,-53-65-16,0-1 0,40 13 0,-40-12 0,0-1 15,13-13-15,0 0 0,27 40 0,-27-40 16,-13 13-16,13-13 0,-13 13 0,27-13 0,52 53 16,-66-53-16,0 13 0,80 40 0,-80-40 15,-13 0-15,13-13 0,1 0 0,-14 14 0,13-14 0,53 53 16,-53-53-16,1 13 0,-1-13 0,-13 13 0,13-13 31,0 0-31,0 0 0,-13-13 0,14 13 16,-1-13-16,0-1 0,0 1 0,1 13 0,-14-13 0,13 13 0,0-13 0,0-1 0,1 14 0,-14-13 0,13 13 15,-13-13-15,26 13 0,-26-13 0,13 13 0,1-13 0,-1-1 0,0 1 0,0 13 0,1 0 0,-1-26 0,0 26 0,-13-14 16,26 14-16,-26-13 0,14 13 0,-14-13 0,13 13 0,-13-13 0,13 13 0,0 0 0,-13-13 0,14 13 0,-1-14 0,0 1 16,0 0-16,-13 0 0,14 13 0,-14-14 0,13 14 0,-13-13 0,0 0 0,13 13 0,-13-13 0,13 13 15,-13-14-15,0 1 0,0 0 0,0 0 0,0 0 0,0-1 0,0 1 0,0 0 16,0 0-16,0-1 0,0 1 0,0 0 0,0 0 0,-13-1 0,13 1 0,0 0 15,0-13-15,-13 12 0,13 1 0,0 0 0,0 0 0,-13 13 0,13-14 0,0 1 0,0 0 0,0 0 0,-14 0 16,1-14-16,13 14 0,0 0 0,-13-1 0,13 1 0,0 0 0,0 0 0,-13-1 0,13 1 0,0 0 16,-14 13-16,14-13 0,0 0 0,-13 13 0,13-14 0,0 1 0,-13 13 0,13-13 0,0 0 0,0-1 15,-13 14-15,13-13 0,0 0 0,-14 13 0,14-13 0,-13 13 16,13-14-16,0 1 0,-13 13 0,13-13 16,-13 13-16,13-13 0,0 0 0,-13 13 15,13-14-15,-14 14 0,14-13 0,-13 0 0,13 0 16,-13 13-16,13-14 0,-13 14 0,13-13 0,-14 13 0,14-13 15,-13 13-15,13-13 0,-13 13 16,13-14-16,-13 14 0,0 0 0,13-13 16,-14 13-16,1 0 0,13-13 0,-13 13 15,13-13-15,-13 13 0,-1 0 0,1 0 16,0 0-16,0 0 0,-1 0 16,1 0-16,0 0 15,0 0 1,0 0-1,13-13 1,-14 13-16,1 0 16,0 0-1,0 0-15,-1 0 16,1 0-16,0 0 16,0 0-1,-1 0-15,1 0 16,0 0-16,0 0 0,0 0 15,-1 0-15,1 0 16,0 0-16,0 0 16,-1 0-1,1 0-15,0 0 16,0 0 15,13 13-31,-13-13 16,13 13-16,-14-13 15</inkml:trace>
  <inkml:trace contextRef="#ctx0" brushRef="#br0" timeOffset="-133535.83">27120 6337 0,'-13'0'47,"-1"0"-47,1 0 0,13 13 0,-13 0 16,0 0-16,13 1 0,-14-14 0,14 13 0,-13-13 0,13 13 0,-13 0 0,13 1 0,-13-14 15,0 13-15,13 0 0,-14-13 0,14 13 0,0 1 0,-13-14 0,13 13 0,-13-13 0,0 13 0,13 0 0,-14 0 0,14 1 16,-13-14-16,13 13 0,-13-13 0,13 13 0,-13 0 0,-1 1 0,14 12 0,-13-26 0,13 13 0,0 1 0,-13-14 0,13 13 0,-13-13 16,13 13-16,0 0 0,-13 0 0,13 1 0,0-1 0,-14 0 0,14 0 0,0 1 0,0-1 0,-13 0 15,13 0-15,0 0 0,0 1 0,0-1 0,-13-13 0,13 13 0,0 0 0,0 1 0,0-1 16,0 0-16,0 0 0,0 1 0,0-1 0,0 0 0,0 0 0,0 0 0,0 1 0,0-1 16,0 0-16,0 0 0,0 1 0,13-1 0,-13 0 0,0 0 0,13-13 0,-13 14 0,0-1 15,0 0-15,14-13 0,-14 13 0,0 0 0,13-13 0,0 14 0,0-14 16,0 0-16,1 0 15,-1 0-15,0 0 0,0 0 16,1 0-16,-14-14 0,13 14 0,0 0 0,-13-13 0,13 13 0,1-13 0,-1 13 0,0 0 16,0-26-16,0 12 0,1 14 0,-1-13 0,0 13 0,-13-13 15,13 13-15,-13-13 0,14-1 0,-1 14 0,0-13 0,0 0 0,0 13 16,-13-13-16,14 13 0,-14-14 0,13 14 0,-13-13 0,13 13 0,-13-13 0,13 13 0,-13-13 0,14 13 0,-14-13 16,13 13-16,-13-14 0,13 1 0,-13 0 0,0 0 0,13 13 0,1 0 0,-14-14 0,0 1 15,13 13-15,-13-13 0,0 0 0,13-1 0,-13 1 0,0 0 0,13 0 0,-13 0 0,13 13 16,-13-14-16,0 1 0,0 0 0,14 13 0,-14-13 0,0-1 0,0 1 0,13 0 0,-13 0 0,0 0 15,13-1-15,-13 1 0,0 0 0,13 13 0,-13-13 0,0-1 0,0 1 0,14 0 0,-14 0 16,0-1-16,0 1 0,0 0 0,0 0 0,0 0 0,0-1 0,13 14 0,-13-13 0,0 0 16,0 0-16,0-1 0,0 1 0,0 0 0,0 0 15,0-1-15,0 1 0,-13 13 0,13-13 0,0 0 0,-14 13 16,1-13-16,13-1 0,-13 14 0,13-13 0,-13 13 16,13-13-16,-14 13 0,14-13 0,-13 13 0,13-14 15,-13 14-15,0 0 0,0 0 16,13-13-16,-14 13 0,1 0 0,0 0 0,0 0 15,-1 0-15,1 0 0,0 0 0,0 0 16,-1 0-16,1 0 0,0 0 0,0 0 0,0 0 0,13 13 16,-14-13-16,14 14 0,-13-14 0,0 0 0,0 0 0,13 13 0,-14-13 0,14 13 15,-13-13-15,0 0 0,13 13 0,0 1 0,-13-14 0,0 0 16,13 13-16,-14-13 0,14 13 0,-13-13 16,13 13-16,0 0 0,0 1 15,-13-14-15,13 13 0,-13-13 0,13 13 0,0 0 16,-14-13-16,14 14 0,0-1 0,-13-13 0,13 13 0,0 0 15,0 1-15,-13-14 0,13 13 0,-13-13 0,13 13 0,0 0 16,0 0-16,-14-13 0,14 14 0,0-1 0,0 0 16,0 0 15</inkml:trace>
  <inkml:trace contextRef="#ctx0" brushRef="#br0" timeOffset="88550.27">24421 4736 0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4000" units="cm"/>
          <inkml:channel name="Y" type="integer" min="-465" max="1440" units="cm"/>
          <inkml:channel name="T" type="integer" max="2.14748E9" units="dev"/>
        </inkml:traceFormat>
        <inkml:channelProperties>
          <inkml:channelProperty channel="X" name="resolution" value="67.00168" units="1/cm"/>
          <inkml:channelProperty channel="Y" name="resolution" value="56.69643" units="1/cm"/>
          <inkml:channelProperty channel="T" name="resolution" value="1" units="1/dev"/>
        </inkml:channelProperties>
      </inkml:inkSource>
      <inkml:timestamp xml:id="ts0" timeString="2020-04-18T16:22:12.33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3942 15214 0,'-13'0'15,"13"13"-15,0 0 0,-13-13 16,13 13-16,0 0 15,-13-13-15,13 14 16,-14-14 0,14 13-16,-13-13 0,13 13 15,-13-13-15,13 13 16,-13-13-16,13 14 16,-14-1-16,1-13 0,13 13 15,-13-13-15,13 13 0,-13-13 0,13 14 16,0-1-16,-13-13 0,-1 0 0,14 13 0,-13-13 15,13 13-15,0 0 0,-13-13 0,13 14 16,-13-14-16,13 13 0,-14-13 0,14 13 0,-13-13 16,13 13-16,-13-13 0,13 14 0,-13-14 15,13 13-15,-14-13 0,14 13 0,-13-13 16,13 13-16,0 1 0,-13-14 0,13 13 16,-13-13-16,0 0 0,13 13 0,-14-13 15,14 13-15,-13-13 0,13 13 0,0 1 16,-13-14-16,0 0 0,13 13 0,0 0 15,-14-13-15,14 13 0,-13-13 0,13 14 0,0-1 16,-13-13-16,-14 26 16,27-13-16,-13-13 0,13 14 0,-13-14 15,13 13-15,-13-13 0,13 13 0,-13-13 0,13 13 16,-14-13-16,14 14 0,-13-14 16,13 13-16,0 0 0,-13-13 0,13 13 15,-13-13-15,13 14 0,-14-14 0,14 13 16,-13-13-16,13 13 15,-13-13-15,13 13 0,-13-13 16,13 13-16,-13-13 0,13 14 16,-14-14-16,14 13 0,0 0 15,-13-13-15,0 0 0,13 13 16,-13-13-16,13 14 0,-14-14 16,14 13-16,0 0 0,-13-13 0,0 0 15,13 13-15,-13-13 0,13 14 0,-14-14 16,14 13-16,-13-13 0,13 13 15,-13-13-15,13 13 0,-13-13 0,13 13 16,-13-13-16,13 14 0,-14-14 16,14 13-16,-13 0 0,0-13 0,13 13 15,-13-13-15,13 14 16,-14-14-16,14 13 0,-13-13 0,13 13 16,-13-13-16,13 13 0,-13-13 0,13 13 15,-14-13-15,1 0 16,13 14-16,-13-14 0,13 13 0,-13-13 15,13 13-15,-13-13 16,13 13-16,-14-13 0,1 0 16,13 14-16,0-1 0,-13-13 0,13 13 15,-13-13-15,13 13 0,-14-13 16,1 0-16,13 14 0,0-1 16,-13-13-16,13 13 15,-13-13-15,13 13 16,-13-13-16,-1 0 0,14 13 15,-13-13-15,13 14 0,-13-1 16,13 0 0,-13-13-16,-1 0 0,14 13 15,0 1-15,-13-14 0,13 13 16,-13-13-16,0 0 16,13 13-16,-14-13 0,14 13 15,-13-13-15,13 14 16,-13-14-16,13 13 0,-13-13 0,13 13 0,-13-13 15,13 13-15,-14-13 0,14 13 16,-13-13-16,13 14 0,-13-14 0,13 13 16,-13-13-16,-1 0 0,14 13 0,-13-13 15,13 13-15,0 1 16,-13-14-16,13 13 0,-13-13 16,-1 0-16,14 13 0,-13-13 15,13 13 1,0 1-16,-13-14 0,13 13 15,-13-13-15,0 0 0,13 13 0,-14-13 16,14 13-16,0 0 0,-13-13 0,13 14 16,-13-14-16,0 0 0,13 13 0,-14-13 15,14 13-15,0 0 0,-13-13 16,13 14-16,-13-14 0,0 0 16,13 13-16,-14-13 15,14 13-15,-13-13 16,13 13-16,-13-13 0,13 14 0,-13-14 0,13 13 15,-13-13-15,13 13 0,-14-13 0,14 13 16,-13-13-16,0 0 16,13 13-16,-13-13 62,13 14-62,0-1 16,-14-13-16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4000" units="cm"/>
          <inkml:channel name="Y" type="integer" min="-465" max="1440" units="cm"/>
          <inkml:channel name="T" type="integer" max="2.14748E9" units="dev"/>
        </inkml:traceFormat>
        <inkml:channelProperties>
          <inkml:channelProperty channel="X" name="resolution" value="67.00168" units="1/cm"/>
          <inkml:channelProperty channel="Y" name="resolution" value="56.69643" units="1/cm"/>
          <inkml:channelProperty channel="T" name="resolution" value="1" units="1/dev"/>
        </inkml:channelProperties>
      </inkml:inkSource>
      <inkml:timestamp xml:id="ts0" timeString="2020-05-13T01:44:16.15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21048 10610 0,'13'0'16,"0"0"-16,0 0 0,1 0 0,12 0 0,-13 0 16,14 0-16,-14 0 0,27 0 0,-27 0 0,13 0 0,107 0 15,-107 0-15,27-13 0,13 13 0,13 0 0,93-14 16,-119 14-16,14 0 0,25 0 0,14 0 0,185 0 15,-225 0-15,27 0 0,65 0 0,14 0 16,40-13-16,-119 13 0,13 0 0,26-13 0,-40 13 16,279-13-16,-265-1 0,26 14 0,-26 0 0,39-13 15,265 13-15,-238 0 0,-13 0 0,79 0 16,40 0-16,-172 0 0,26 13 0,-26-13 0,40 14 16,92-1-16,185 27 0,-264-40 15,-27 13-15,186 13 0,-120-13 0,-119-13 0,67 0 16,-67 0-16,292 14 0,-305-14 0,66 0 15,-26 0-15,225 0 0,-278 0 16,52 0-16,-38 0 0,237-14 0,-251 14 16,0 0-16,13 0 0,106 0 0,-119 0 15,13 0-15,-40 0 0,27 0 0,0 0 0,106 0 16,-106 0-16,-13 14 0,39-14 16,-66 0-16,0 13 0,14-13 0,-1 0 0,1 0 0,-14 0 15,0 0-15,0 0 0,1 0 0,-1 0 16,0 0-16,0 0 0,1 0 0,-1 0 15,0 0-15,0 0 0,1 0 16</inkml:trace>
  <inkml:trace contextRef="#ctx0" brushRef="#br0" timeOffset="468.6">31022 10517 0,'40'0'0,"-80"0"0,93 13 0,-39-13 0,-1 0 0,0 0 0,-13 14 0,0-1 32,13-13-32,-13 13 15,0 0-15,0 1 16,0-1-16,-13-13 0,13 13 0,0 0 15,-13-13-15,13 13 0,-13-13 16,13 14-16,0-1 16,0 0-1,0 0-15,-14-13 0,1 0 0,13 14 0,0-1 16,-13-13-16,0 13 0,-1 0 0,1 1 0,-13-1 0,26 0 0,-27 0 16,1 0-16,-14 14 0,0-1 0,1-12 0,-1 12 0,-13 1 15,0-1-15,14-13 0,-14 14 0,13-14 0,0 0 0,14 0 16,-1 1-16,-12 12 0,12-26 0,1 26 0,12-12 0,-12-14 0,13 13 15,0-13-15,-1 13 0,1-13 0,13 13 0,-13-13 0,13 14 0,13-14 32</inkml:trace>
  <inkml:trace contextRef="#ctx0" brushRef="#br0" timeOffset="1631.68">30348 10385 0,'13'0'31,"-13"13"-16,13-13-15,0 0 0,1 13 0,-1-13 0,0 14 0,0-14 0,14 13 16,-14-13-16,13 13 0,-12-13 0,12 13 0,1 1 0,-14-14 0,13 13 16,-12-13-16,12 13 0,14-13 0,-27 13 0,0 0 0,27 1 15,-14-14-15,-12 0 0,-1 13 0,0-13 0,0 13 0,0 0 0,1-13 16,-14 14 31,13-14-47,-13 13 31,13-13-15,-13 13-1,0 0 1,13-13 15,-13 13-31,0 1 16,14-14-1,-14 13 1,0 0-16,13-13 16,0 0-16,-13 13 0,13-13 0,0 0 0,-13 14 15,14-14-15,-1 0 0,-13 13 0,13-13 0,-13 13 0,13-13 0,1 13 0,-1-13 16,0 14-16,0-14 0,-13 13 0,14 0 0,-1-13 0,0 0 0,-13 13 16,13-13-16,-13 13 78,-13 1-47,13-1-31,-13-13 0,0 0 16,-1 13-16,1-13 0,13 13 15,-13-13-15,0 0 0,-1 14 0,1-14 16,13 13-16,0 0 0,-13-13 0,0 13 0,13 1 15,-14-14-15,14 13 0,0 0 0,-13 0 0,0-13 0,13 13 0,-13-13 16,13 14-16,0-1 0,-13-13 0,13 13 0,0 0 0,-14-13 0,14 14 0,0-1 16,-13-13-16,13 13 0,-13-13 62,13 13-62,-13 0 16,13 1-16,-14-14 15,14 13-15,-13-13 0,0 0 0,13 13 16,-13-13-16,0 0 0,13 13 0,0 1 16,-14-14-16,1 0 0</inkml:trace>
  <inkml:trace contextRef="#ctx0" brushRef="#br0" timeOffset="2197.96">29964 10663 0,'13'0'47,"1"0"-47,-1 0 0,13 0 16,-13 0-16,1 0 0,12 0 0,-13 0 0,14 0 0,-1 0 0,-13 0 16,27 0-16,-13 0 0,26 0 0,-27 0 0,27 0 0,-40 0 0,40 0 0,0 0 15,13 0-15,-13 0 0,0 0 0,-13 0 0,13 13 0,-27-13 0,27 0 0,0 0 16,-27 0-16,54 13 0,-41 0 0,-12-13 0,-1 0 0,1 0 0,-1 14 0,1-14 15,12 13-15,-25-13 0,-1 0 0,13 0 0,-12 0 16</inkml:trace>
  <inkml:trace contextRef="#ctx0" brushRef="#br0" timeOffset="19265.16">24593 5371 0,'0'13'15,"0"1"1,0-1-16,0 0 0,0 0 0,0 0 0,0 1 16,0-1-16,0 0 0,0 0 0,0 1 0,0 12 0,0-13 0,0 0 15,0 14-15,0-14 0,0 0 0,0 1 0,0 12 0,0-13 16,0 1-16,0-1 0,0 0 0,13 0 0,-13 14 0,0-14 0,0 0 0,13 0 15,-13 1-15,0-1 0,0 0 0,0 0 0,14 14 0,-14-14 0,0 0 16,0 0-16,13-13 0,-13 14 0,0-1 0,0 0 16</inkml:trace>
  <inkml:trace contextRef="#ctx0" brushRef="#br0" timeOffset="19699.12">24461 5702 0,'-13'0'0,"13"-13"31,13 13-15,0 0 0,-13-14-1,13 14-15,0 0 0,1 0 16,-1-13-16,0 13 0,0-13 0,1 13 0,-1-13 15,0 13-15,0 0 0,0 0 0,1-14 0,-1 14 0,13 0 16,-12 0-16,-1-13 0,13 13 0,-12 0 0,-1 0 0,-13-13 16,13 13-16,0 0 0,0 0 0,-13-13 0,14 13 15</inkml:trace>
  <inkml:trace contextRef="#ctx0" brushRef="#br0" timeOffset="20023.87">24805 5450 0,'-14'0'15,"1"0"-15,0 0 0,13 14 0,-13-14 0,13 13 0,-13 0 16,-14 0-16,14 1 0,0-1 0,13 0 0,-27 0 0,14 0 16,-14 1-16,14-1 0,0 0 0,0 0 0,0 1 0,-1-1 15,1 0-15,0-13 0,13 13 0,-27 1 0,27-1 0,-13-13 16,13 13-16,-13-13 0</inkml:trace>
  <inkml:trace contextRef="#ctx0" brushRef="#br0" timeOffset="20408.61">24368 5543 0,'13'0'47,"1"0"-47,12 0 15,-26 13-15,13-13 0,14 13 0,-14 1 0,13-1 0,-12 0 0,12 0 16,-13 1-16,27 12 0,-27-13 0,14 14 0,-1-14 0,-13 0 15,27 14-15,-13-14 0,-1 13 0,-13-26 0,14 27 0,-14-14 0,27 0 16,-27 14-16,0-14 0,0-13 0,-13 13 0,14-13 16,-1 13-16</inkml:trace>
  <inkml:trace contextRef="#ctx0" brushRef="#br0" timeOffset="21122.75">24196 13560 0,'0'13'31,"0"0"-31,0 1 0,0-1 0,13-13 0,-13 13 0,14 0 16,-14 14-16,0-14 0,13-13 0,-13 13 0,0 0 0,13 1 0,-13-1 15,0 0-15,13 14 0,-13-14 0,14-13 0,-14 13 0,0 0 0,0 0 0,13 1 16,-13-1-16,0 0 0,0 0 0,13 1 0,-13-1 0,0 0 15,0 0-15,0 1 0,0-1 0,13-13 0,-13 13 0,0 0 0,0 0 16,0 1-16</inkml:trace>
  <inkml:trace contextRef="#ctx0" brushRef="#br0" timeOffset="21470.79">24077 13613 0,'13'0'0,"1"0"47,-14-13-31,66-14 0,-53 27-16,13-13 0,14 0 0,0-1 15,-27 1-15,13 13 0,-12-13 0,12 0 0,1 13 0,-14 0 16,-13-13-16,13 13 0</inkml:trace>
  <inkml:trace contextRef="#ctx0" brushRef="#br0" timeOffset="22079.55">24064 13375 0,'13'0'0,"0"0"15,1 13-15,-14 0 0,13-13 0,-13 13 16,13 14-16,0-1 0,-13-12 0,13 12 0,-13-13 0,14 14 0,-14-14 16,13 40-16,-13-40 0,0 0 0,13 14 0,-13-14 0,13 0 15,-13 27-15,0-27 0,14 0 0,-14 1 0,0-1 0,13 0 16,-13 0-16,13 0 0,-13 1 0,0-1 0,0 0 0,13 0 16,-13 1-16,14-14 0,-14 13 0,0 0 15,0 0 1</inkml:trace>
  <inkml:trace contextRef="#ctx0" brushRef="#br0" timeOffset="22370.72">24500 13375 0,'-13'0'15,"0"0"-15,0 0 0,0 0 0,-1 13 16,14 0-16,-13-13 0,13 13 0,-26-13 0,26 14 0,-14-14 0,1 13 16,-13 0-16,12 0 0,-25 14 0,39-14 0,-13-13 0,-1 13 15,1-13-15,0 13 0,0 1 0,-1-1 16,1-13-16,13 13 0,-13 0 0,0-13 0,13 14 15,-14-14-15,14 13 0,-13 0 0,0-13 0,13 13 0,0 0 16,-13 1-16,13-1 0,-13-13 0,13 13 16,0 0-16</inkml:trace>
  <inkml:trace contextRef="#ctx0" brushRef="#br0" timeOffset="22797.36">23958 13414 0,'13'0'47,"0"0"-47,1 0 0,-1 14 0,0-14 16,0 0-16,1 13 0,-1 0 0,13 0 0,-12-13 0,12 14 0,14 25 16,-27-26-16,0-13 0,14 14 0,-14-1 0,-13 0 0,26 14 15,-12-27-15,-1 26 0,0-26 0,0 13 0,0 0 16,1 14-16,-1-27 0,13 13 0,-12 14 0,-1-14 15,13 0-15,-26 0 0,14-13 0,-14 14 0,13-14 0,-13 13 16,13-13-16,0 0 0</inkml:trace>
  <inkml:trace contextRef="#ctx0" brushRef="#br0" timeOffset="24034.63">12224 14989 0,'0'13'16,"0"0"-16,13 0 0,0 1 0,-13-1 0,13 0 0,-13 13 15,27 14-15,-14-13 0,-13-14 0,0 13 0,13 14 0,-13-27 16,14 53-16,-14-52 0,0 12 0,13 1 0,-13-1 0,0 14 16,13 13-16,-13-40 0,0 13 0,0-12 15,0-1-15,0 13 0,13-13 0,-13 1 0,0-1 16,0 0-16</inkml:trace>
  <inkml:trace contextRef="#ctx0" brushRef="#br0" timeOffset="24442.35">12105 15465 0,'0'-13'0,"13"13"46,-13-27-46,13 27 0,-13-13 16,13 13-16,14-13 0,-27 0 0,0-1 0,13 14 0,27-26 16,-27 26-16,0-13 0,0 13 0,1-14 0,12 14 15,-13-13-15,1 13 0,-1 0 0,-13-13 0,13 13 16</inkml:trace>
  <inkml:trace contextRef="#ctx0" brushRef="#br0" timeOffset="24800.77">12462 15028 0,'-13'0'0,"13"14"0,-14-1 16,14 0-16,0 0 0,-13-13 0,13 27 0,-13-14 0,13 0 15,0 0-15,-13 1 0,-1-1 0,14 0 0,0 14 0,-13-14 0,0 0 0,13 13 16,-26 1-16,12-14 0,14 27 0,-13-27 15,-13 27-15,26-27 0,-14-13 0,14 26 0,-13-12 16,13-1-16,-13-13 0,13 13 0,0 0 0,-13 1 16,0-14-16,13 13 0,0 0 0,-14-13 0,14 13 0,0 1 15,0-1-15</inkml:trace>
  <inkml:trace contextRef="#ctx0" brushRef="#br0" timeOffset="25263.76">12065 15372 0,'0'-13'15,"13"13"-15,0 0 16,1 0-1,-14-13-15,13 13 0,0 0 0,0 0 0,1 0 16,-1 0-16,0 0 0,0 0 0,1 0 0,12 0 16,-13 0-16,0 0 0,14 0 0,-14 0 0,14 13 0,25 0 15,-52 1-15,14-14 0,-1 0 0,13 13 0,-12-13 0,25 13 16,-25 0-16,-1 0 0,13-13 0,-13 14 16,1-14-16,-1 0 0,0 0 0,-13 13 0,13-13 15,1 0-15,-1 0 16,0 0-16,0 0 0,1 0 15,-14 13 64</inkml:trace>
  <inkml:trace contextRef="#ctx0" brushRef="#br0" timeOffset="25757.6">12290 15280 0,'0'-14'63,"0"1"-63,13 13 0,0 0 0,1-13 15,-1 0-15,0 13 0,-13-13 0,13-1 0,27 1 16,-14 0-16,27-27 0,-39 40 0,25-13 15,-26-14-15,1 27 0,-1-13 0,0 0 0,0 13 16,-13-13-16,14 0 0,-14-1 0,13 14 0,-13-13 31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4000" units="cm"/>
          <inkml:channel name="Y" type="integer" min="-465" max="1440" units="cm"/>
          <inkml:channel name="T" type="integer" max="2.14748E9" units="dev"/>
        </inkml:traceFormat>
        <inkml:channelProperties>
          <inkml:channelProperty channel="X" name="resolution" value="67.00168" units="1/cm"/>
          <inkml:channelProperty channel="Y" name="resolution" value="56.69643" units="1/cm"/>
          <inkml:channelProperty channel="T" name="resolution" value="1" units="1/dev"/>
        </inkml:channelProperties>
      </inkml:inkSource>
      <inkml:timestamp xml:id="ts0" timeString="2020-05-13T01:45:13.60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1402 14473 0,'14'0'63,"-14"-14"-63,13 1 16,0 13-16,-13-13 0,13 0 0,-13 0 0,13-1 0,-13 1 0,14 13 15,12-53-15,-13 53 0,-13-13 0,0 0 0,14 13 0,-1-27 16,0 14-16,-13 0 0,13 13 15,-13-13-15,14 13 16,-14-14 0</inkml:trace>
  <inkml:trace contextRef="#ctx0" brushRef="#br0" timeOffset="958.15">1416 14261 0,'13'0'109,"0"0"-109,0 0 16,0 0-16,1 0 0,-1 0 15,0 0-15,0 0 0,1 0 16,-1 0-16,0 0 0,0 0 15,1 0-15,-1 0 0,0 0 0,0 0 16,0 0 0,1 0-1,-14 13 110,0 1-109,0-1-16,0 0 16,0 0-16,0 0 0,0 1 0,0-1 0,0 0 15,0 40-15,0-40 16,0 0-16,0 1 0</inkml:trace>
  <inkml:trace contextRef="#ctx0" brushRef="#br0" timeOffset="3459.05">3268 15055 0,'0'13'32,"0"0"-32,0 0 0,0 1 0,0-1 0,0 0 15,0 0-15,0 14 0,0-14 0,-14 0 0,14 1 16,-13-1-16,13 0 0,0 0 0,-13-13 0,13 13 0,0 1 0,0-1 0,-13 0 15,13 0-15,-14 1 0,14-1 0,-13 0 0,13 0 16,0 1-16,0-1 0,-13-13 0,13 13 16</inkml:trace>
  <inkml:trace contextRef="#ctx0" brushRef="#br0" timeOffset="4030.07">3082 15187 0,'14'0'63,"-1"0"-48,0 0-15,0 0 16,1 0-16,-1 0 0,-13-13 0,13 13 0,-13-13 0,13 13 0,27-27 16,-27 27-16,0 0 0,-13-13 0,14 13 0,-1-13 0,0 13 0,0-14 0,1 14 0,52-52 15,-40 38-15,-26 1 0,13 0 16,1 0-16,12-1 0,-13 14 0,-13-13 0,0 0 16,13 13-16,-13 13 62,14-13-46,-14 13-16,13-13 0,-13 14 0,0-1 0,0 0 0,0 0 15,0 1-15,0-1 0,0 26 16,0-25-16,0-1 0,0 40 0,0-40 16,0 0-16,0 1 0,0-1 0,0 0 0,0 0 0,0 0 15,0 1-15,0-1 0,0 0 0,13-13 16,-13 13-16</inkml:trace>
  <inkml:trace contextRef="#ctx0" brushRef="#br0" timeOffset="56822.76">6072 14724 0,'-13'0'0,"13"13"0,0 1 0,-13-14 0,13 13 15,0 0-15,-14-13 0,14 13 0,0 0 0,0 1 0,-13-14 16,13 13-16,0 0 0,0 0 0,0 1 0,-13-1 15,13 0-15,0 0 0,0 0 0,0 1 0,0-1 16,-13-13-16,13 13 0,0 0 0,0 1 0,0-1 0,0 0 16,-13 14-16,13-14 0,0 0 0,0 0 0,-14-13 0,14 13 0,0 27 15,0-27-15,-13 1 0,13-1 0,0 0 16,0 0-16,0 1 0,0-1 0,0 0 0,0 0 0,0 0 0,0 1 16,0-1-16,0 0 0,-13-13 0,13 13 0,0 1 0,0-1 15,0 0-15,0 0 0,0 1 0,0-1 0,0 0 16,0 0-16,0 0 0,0 1 0,0-1 15,-13-13-15,13 13 0,0 0 16,0 1 0</inkml:trace>
  <inkml:trace contextRef="#ctx0" brushRef="#br0" timeOffset="57934.69">5794 14909 0,'0'-13'31,"14"13"-31,-1 0 16,0 0-1,-13-13-15,13 13 0,-13-13 16,14 13-16,-14-14 0,13 14 0,-13-13 0,13 13 0,-13-13 16,13-27-16,0 40 0,1-13 0,-14 0 0,13 13 0,-13-13 15,0-1-15,13 14 0,0-26 0,-13 13 0,14 13 0,-14-14 0,0 1 16,13 13-16,-13-13 0,0 0 0,0-1 15,13 14-15,-13-13 0,0 0 16,0 0 0,13 13-16,-13-13 15,13 13-15,1 0 63,-1 0-48,0 0 17,-13 13-17,13-13 1,1 0-16,-14 13 0,13-13 16,-13 13-16,13-13 0,-13 13 0,0 1 0,13-14 0,1 13 15,-1-13-15,-13 13 0,13 0 0,-13 1 16,13-14-16,-13 13 0,13-13 15,1 0-15,-14 13 0,13-13 16,-13 13-16,0 1 0,13-14 0,0 0 16,-13 13-16,14-13 0,-14 13 0,13-13 15,-13 13-15,13-13 0,-13 13 0,13-13 16,-13 14-16,14-14 16</inkml:trace>
  <inkml:trace contextRef="#ctx0" brushRef="#br0" timeOffset="81340.94">8176 12687 0,'-14'0'0,"14"13"0,-13-13 16,0 0-16,13 13 16,-13-13-16,-1 0 0,14 13 15,-13 1-15,13-1 0,-13-13 0,13 13 0,-13-13 16,13 13-16,-13-13 0,13 14 0,-14-14 0,1 26 0,0-13 0,13 1 15,-13-14-15,13 13 0,0 0 0,-14-13 0,-25 53 16,26-40-16,13 0 0,-14-13 0,14 14 0,-13-1 0,-40 53 16,53-53-16,-13-13 0,13 13 0,0 1 0,-13-14 0,-14 39 15,14-25-15,13-1 0,-13 0 0,13 0 0,-13-13 0,13 27 16,-14-14-16,1-13 0,13 13 0,0 0 0,0 1 0,-13 12 16,0-26-16,13 13 0,0 1 0,-14-1 0,1-13 0,13 26 15,0-13-15,-13-13 0,13 14 0,0-1 0,-13-13 16,13 13-16,0 0 0,-14-13 0,14 14 0,-13-14 0,13 13 15,-13 13-15,0-26 0,13 14 16,-13-14-16,-1 13 0,14 0 16,-13-13-16,13 13 0,-13-13 0,13 13 15,-13-13-15,13 14 0,0-1 0,-14-13 0,1 0 0,13 13 16,0 0-16,-13-13 0,0 14 0,13-1 0,-14 0 16,14 0-16,-13-13 0,0 27 0,-13-1 15,12-26-15,14 13 0,-26 27 0,13-40 16,-1 13-16,14 1 0,-13-14 0,13 13 0,-13-13 15,13 13-15,-13-13 0,13 13 0,-14-13 0,1 0 16,13 13-16,13-13 63,1-13-63,-1 0 15,-13 0-15,13 13 0,-13-13 0,13 13 0,1-14 0,-1 1 0</inkml:trace>
  <inkml:trace contextRef="#ctx0" brushRef="#br0" timeOffset="82286.5">7964 12872 0,'-13'0'47,"0"0"-47,13 13 0,-14-13 0,14 13 0,-13-13 16,13 14-16,0-1 0,-13-13 0,0 0 0,13 13 0,-14-13 0,14 13 0,-13-13 0,13 14 0,-13-1 0,0-13 0,13 13 15,-14-13-15,1 13 0,13 1 0,-13-1 0,0-13 0,13 13 0,-13 0 0,-1-13 0,1 13 0,0 1 0,0-1 0,13 0 0,-14-13 0,1 13 16,13 1-16,-26-1 0,12 0 0,1 0 0,0 14 0,0-27 0,0 13 0,-1 0 0,1 0 0,0 1 0,0-1 15,13 0-15,-14 0 0,1 1 0,0-14 0,0 13 0,-1 0 0,1 0 0,0 0 0,13 1 0,-26-14 0,26 13 16,-14 0-16,14 0 0,-13-13 0,0 14 0,0-1 0,-1-13 0,14 13 0,0 0 0,-13-13 0,0 0 0,13 14 0,-13-14 16,13 13-16,-14-13 0,14 13 0,-13-13 0,13 13 0,-13-13 0,13 13 0,-13-13 0,13 14 15,-13-1-15,13 0 16,-14-13-16,14 13 0,-13-13 0,13 14 0,-13-1 16,13 0-16,-13-13 0,13 13 0,-14-13 15,14 13-15,-13-13 0,0 0 0,13 14 0,-13-14 0,13 13 0,0 0 16,-13-13-16,-1 0 0,14 13 0,-13-13 0,0 0 0,13 14 15,-13-14-15,13 13 0,-14-13 0,1 13 0,0-13 16,13 13-16,-13-13 0,13 14 0,-14-14 0,1 0 0,13 13 16,-13-13-16,13 13 0,-13-13 0,13 13 0,-13-13 0,-1 0 15,14 13-15,-13-13 0,13 14 0,-13-14 0,13 13 0,-13-13 0,-1 0 0,14 13 0,-13-13 16,13 13-16,-13-13 0,13 14 0,-13-14 0,13 13 0,-14-13 0,1 0 16,13 13-16,-13-13 0,13 13 0,-13-13 0,0 0 0,13 14 0,-14-14 15,14 13-15,0 0 0,-13-13 0,0 0 0,13 13 16,-13-13-16,-1 13 0,1-13 0,13 14 0,0-1 0,-13-13 15,0 0-15,13 13 0,-13-13 0,13 13 16,-14-13-16,14 14 0,0-1 0,-13-13 0,0 0 16,13 13-16,-13-13 15,13 13-15,-14-13 0,14 14 16,0-1-16,-13-13 0,13 13 0,-13-13 0,0 0 0,13 13 0,0 0 16,-14-13-16,14 14 0,-13-14 0,13 13 0,0 0 0,-13-13 0,0 13 0,13 1 15,-13-14-15,13 13 0,-14-13 0,14 13 0,-13 0 0,13 1 0,-13-14 0,13 13 0,-13-13 0,13 13 16,-14-13-16,14 13 0,-13 0 0,0 1 0,13-1 0,-13-13 0,13 13 0,-14-13 15,14 13-15,0 1 0,-13-14 0,13 13 0,-13-13 0,13 13 0,-13-13 0,13 13 16,0 0-16,-13-13 0,13 14 0,0-1 0,-14-13 0,14 13 16,-13-13-16,13 13 0,0 1 0,-13-14 0,13 13 15,-13-13-15,13 13 16,0 0-16,-14-13 0,14 14 16,-13-14-16,13 13 15,-13-13-15</inkml:trace>
  <inkml:trace contextRef="#ctx0" brushRef="#br0" timeOffset="88049.91">5715 14129 0,'0'13'16,"0"0"-16,0 0 15,0 1-15,-13-14 0,13 13 0,-13-13 0,13 13 16,-14-13-16,14 13 0,0 1 0,-13-14 0,13 13 0,0 0 0,-13-13 16,13 13-16,-13-13 0,13 14 0,-14-1 0,14 0 0,-13-13 0,13 13 0,-13-13 0,13 13 0,-13 1 0,-1-1 15,1 0-15,0-13 0,13 13 0,0 1 0,-13-14 0,13 13 0,-13-13 0,13 13 0,-14 0 0,1 0 0,0 1 0,0 12 0,-1-13 16,1-13-16,13 14 0,-13-1 0,13 0 0,-13-13 0,0 13 0,-1 1 0,14-1 0,-13-13 0,13 13 0,-13 13 0,0-26 16,13 14-16,-14-14 0,14 13 0,0 0 0,-13-13 0,13 13 0,-13-13 0,13 14 0,-13-14 0,13 13 0,-14-13 0,14 13 0,0 0 15,-13-13-15,13 14 0,-13-14 0,13 13 0</inkml:trace>
  <inkml:trace contextRef="#ctx0" brushRef="#br0" timeOffset="88720.54">5371 14182 0,'13'0'31,"1"0"-31,-1 0 0,0 0 16,0 0-16,0 0 0,1 0 15,-1 0-15,-13-14 0,13 14 0,0 0 16,-13-13-16,14 13 0,-1 0 0,-13-13 0,13 13 0,-13-13 0,13 13 15,0 0-15,-13-13 0,14 13 0,-1 0 0,-13-14 0,13 14 16,0 0-16,1 0 0,-14-13 0,13 13 47,-13 13-31,0 1-16,13-14 0,-13 13 15,0 0-15,0 0 0,13-13 0,-13 13 0,14-13 0,-14 14 0,0-1 0,0 0 16,13-13-16,-13 13 0,0 1 0,13-1 0,-13 0 0,0 0 0,13-13 15,0 14-15,-13-1 0,0 0 0,14-13 0,-14 13 0,13 0 0,-13 1 16,0-1-16,13-13 0,-13 13 0,13-13 0,-13 13 78</inkml:trace>
  <inkml:trace contextRef="#ctx0" brushRef="#br0" timeOffset="126591.83">9247 14539 0,'0'13'62,"0"0"-46,0 1-16,0-1 0,0 0 0,0 0 15,0 0-15,0 14 0,0-14 0,0 0 0,0 1 16,0-1-16,0 0 0,0 14 0,0-1 0,0-13 0,0 0 16,0 1-16,0 65 15,-13-66-15,13 0 0,0 93 16,0-92-16,0 52 0,0-53 0,0 53 16,0-53-16,0 14 0,0-14 0,0 0 0,-13 53 15,13-52-15,0-1 0,0 0 0,0 0 0,0 1 0,0-1 0,-13 13 16,13-13-16,0 1 0,0-1 15,-14-13-15,14 13 0,0 0 0,0 1 32</inkml:trace>
  <inkml:trace contextRef="#ctx0" brushRef="#br0" timeOffset="127879.79">9049 14751 0,'13'0'63,"-13"-14"-63,13 14 16,0 0-16,1 0 15,-14-13-15,13 13 0,0 0 16,-13-13-16,13 13 0,1 0 0,-14-13 15,13 13-15,-13-14 0,40 1 0,-40 0 0,13 13 16,-13-13-16,13 13 0,0 0 0,0-14 0,-13 1 0,0 0 16,14 13-16,-14-13 0,13 13 0,-13-13 0,13 13 15,-13-14-15,13 14 0,-13-13 0,0 0 0,14 13 16,-14-13-16,13 13 16,0 0 124,0 13-140,-13 0 0,13 0 16,-13 1-16,14-14 0,-14 13 0,13-13 0,-13 13 0,13-13 0,-13 13 0,0 0 15,13-13-15,-13 14 0,14 25 0,-1-39 0,-13 14 0,13-14 0,-13 13 0,0 0 16,13-13-16,-13 13 0,14 27 0,-1-27 0,0-13 0,-13 13 0,0 1 16,13-14-16,-13 13 0,0 0 0,13-13 0,-13 13 0,0 1 15,14-14-15,-14 13 0,13-13 16,-26 0 171</inkml:trace>
  <inkml:trace contextRef="#ctx0" brushRef="#br0" timeOffset="129911.04">8215 14962 0,'0'13'0,"0"1"16,0-1-16,0 0 15,0 0-15,0 1 0,0-1 0,0 0 0,0 0 16,0 0-16,0 1 0,0-1 0,0 0 0,0 0 0,-13 1 15,13-1-15,0 0 0,0 0 0,-13-13 0,13 14 0,0-1 0,0 0 16,0 13-16,0-12 0,0-1 0,-13-13 0,13 13 0,0 0 0,0 40 16,-14-53-16,14 14 0,0-1 0,0 0 15,0 27-15,0-27 0,0 0 0,0 0 16,-13-13-16,13 27 0,0-14 0,0 0 0,0 1 0,0-1 16,0 0-16,-13 0 0,13 0 0,-13-13 0,13 14 15,0-1-15,0 0 0,0 0 16</inkml:trace>
  <inkml:trace contextRef="#ctx0" brushRef="#br0" timeOffset="130660.96">7977 15187 0,'13'0'32,"1"0"-17,-1 0 1,-13-13-16,26 13 0,-26-13 0,14 13 0,-14-14 0,13 1 16,0 13-16,13-13 0,-26 0 0,14 13 0,-1-14 0,-13 1 15,13 13-15,-13-13 0,13 0 0,1 13 0,-14-13 0,13 13 16,0 0-16,-13-14 0,0 1 0,13 13 0,-13-13 0,14 13 15,-14-13-15,13 13 0,0 0 16,-13-14-16,0 1 0,13 13 16,0 0-16,1 0 31,-1 0 0,0 0-15,-13 13-1,13-13-15,-13 14 0,14-14 0,-14 13 16,13-13-16,-13 13 0,13 0 0,-13 1 0,13-14 0,-13 13 16,14 0-16,-1-13 0,-13 13 0,0 0 0,13-13 15,-13 14-15,13-1 0,-13 0 16,13-13-16,-13 13 0,14-13 16</inkml:trace>
  <inkml:trace contextRef="#ctx0" brushRef="#br0" timeOffset="143037.68">6866 15293 0,'0'13'0,"0"-26"0,0 39 16,0-12-16,0-1 0,0 0 15,13 0-15,-13 1 0,0-1 0,0 13 0,0-13 16,0 1-16,0-1 0,0 0 0,0 0 0,13 1 0,-13 12 0,0-13 16,0 1-16,0-1 0,0 0 0,14-13 0,-14 13 0,0 0 0,0 40 15,0-39-15,0-1 0,0 0 0,0 0 0,0 0 0,13 14 16,-13-14-16,0 0 0,0 1 16,0-1-16</inkml:trace>
  <inkml:trace contextRef="#ctx0" brushRef="#br0" timeOffset="144304.99">12237 14658 0,'-13'26'16,"13"-12"-16,0-1 0,-13-13 0,13 13 16,0 0-16,0 1 0,-14-14 0,14 13 0,0 0 15,0 0-15,0 0 0,-13 1 0,13-1 0,0 0 0,0 0 16,-13-13-16,13 14 0,0-1 0,-27 53 0,27-53 0,0 0 16,-13 1-16,13-1 0,0 0 0,-13 0 0,-14 67 0,27-67 15,-13-13-15,13 13 0,-13-13 0,13 13 0,0 1 0,-26 65 16,26-66-16,-14-13 0,14 13 0,0 1 0,-13 12 15,13-13-15,-13-13 0,13 14 0,0-1 0,0 0 0</inkml:trace>
  <inkml:trace contextRef="#ctx0" brushRef="#br0" timeOffset="144982.95">11999 15015 0,'13'0'31,"0"0"-31,1 0 16,-14-13-16,0 0 0,13 13 0,-13-14 15,13 14-15,0 0 0,-13-13 0,27-27 0,-14 27 0,0 13 16,-13-13-16,0 0 0,13 13 0,-13-13 0,40-27 0,-40 27 0,13 13 0,-13-14 16,14 1-16,-14 0 0,13 0 0,0 13 0,-13-13 0,0-1 0,13 14 15,-13-13-15,0 0 0,13 13 0,-13-13 0,14 13 16,-1 0-16,-13-14 0,13 14 15,-13-13-15,13 13 47,1 0-31,-14 13-16,13-13 0,-13 14 0,13-14 0,-13 13 16,13-13-16,-13 13 0,0 0 0,13-13 0,1 0 0,-14 14 0,13-14 15,-13 13-15,0 0 0,13-13 0,-13 13 0,0 0 16,13-13-16,-13 14 0,14-14 0,-14 13 0,13 0 15,-13 0-15,13 1 0,-13-1 16,0 0-16,13 0 0,-13 0 0,0 1 16,0-1-16,14-13 0,-14 13 0,0 0 15</inkml:trace>
  <inkml:trace contextRef="#ctx0" brushRef="#br0" timeOffset="176602.32">13758 14975 0,'0'14'31,"0"-1"-31,0 0 0,0 0 16,0 14-16,0 12 0,0-25 0,0 12 0,0 27 15,0-40-15,0 120 0,0-107 0,0 1 0,0-14 16,-13 132-16,13-131 0,0-1 0,0 0 16,0 0-16,0 93 15,-13-106-15,13 13 0,0 0 0,0 1 0,0-1 16,0-26 15,0-1-31</inkml:trace>
  <inkml:trace contextRef="#ctx0" brushRef="#br0" timeOffset="177247.01">13586 15372 0,'0'-13'47,"14"13"-47,-14-26 0,13 26 0,0-14 0,-13 1 0,13 0 0,-13 0 15,13 13-15,1-40 0,-1 40 0,0-26 0,0 12 0,-13 1 0,14 13 0,-14-13 0,13 13 16,-13-13-16,13-1 0,40-52 0,-53 53 16,13 13-16,0-40 0,1 27 15,-14 0-15,13 13 0,-13-13 0,0-1 16,0 1-16,13 13 31,-13 13-15,13-13-16,1 14 15,-14-1-15,13-13 0,-13 13 0,0 0 0,26 40 16,-26-40-16,0 1 0,14-1 0,-14 0 0,0 0 0,13 40 16,-13-39-16,0-1 0,13 66 15,-13-66-15,13-13 0,-13 14 0,0 12 16,0-13-16,13-13 0,-13 14 16,14-14-16</inkml:trace>
  <inkml:trace contextRef="#ctx0" brushRef="#br0" timeOffset="181386.93">21881 13944 0,'-13'0'15,"13"13"-15,0 0 0,-13 0 0,-1-13 16,14 13-16,-13-13 0,13 14 0,-13-14 0,0 13 0,13 0 0,-66 40 16,52-40-16,-12 1 0,26-1 0,-13-13 0,-1 0 0,1 13 0,-93 66 15,93-52-15,-27-14 0,-52 66 16,65-65-16,14-1 0,0-13 0,13 13 0,-66 53 16,52-53-16,14 1 0,14-14 46,-1 0-46,-13-14 0,13 14 0</inkml:trace>
  <inkml:trace contextRef="#ctx0" brushRef="#br0" timeOffset="182029.96">21511 14049 0,'13'0'94,"0"0"-94,0 0 0,1 0 15,-1-13-15,0 13 0,0 0 0,0-13 0,1 13 0,-1 0 16,0 0-16,0 0 0,1-13 0,-14-1 0,13 14 15,0 0-15,0 0 0,-13-13 0,14 13 16,-1 0 47,-13 13-63,0 1 0,0-1 0,0 0 0,13-13 0,-13 13 15,0 1-15,13-14 0,-13 13 0,0 0 0,13-13 16,-13 13-16,0 1 0,0-1 0,14-13 0,-14 13 15,13 0 1,-13 0-16,13 1 31,-13-1-31,0 0 0,0 0 0,0 1 0,0-1 0,0 0 16,0 0-16,-13 27 0,13-27 0,0 0 0,-13-13 0,13 14 0,0-1 16,0 13-16,0-12 0,-14 65 0,1-79 0,13 26 15,-13 27-15,13-39 16</inkml:trace>
  <inkml:trace contextRef="#ctx0" brushRef="#br0" timeOffset="188811.22">32001 13494 0,'-13'0'0,"13"13"15,-13-13-15,13 13 0,-13 14 0,-1-27 16,14 13-16,-13-13 0,13 13 0,-13-13 0,13 13 0,0 1 0,-40 12 0,40-13 16,-13 0-16,13 1 0,-13-14 0,13 13 0,-13-13 0,13 13 0,0 0 0,-27 1 0,14 12 15,0-13-15,-1 1 0,1-14 0,13 13 0,-13 0 0,-27 27 16,40-27-16,0 0 0,-13-13 0,13 13 0,-26 1 15,12-1-15,14 0 0,-13-13 0,13 13 16,0 1-16,-13-14 0</inkml:trace>
  <inkml:trace contextRef="#ctx0" brushRef="#br0" timeOffset="189554.01">31684 13560 0,'13'0'15,"0"0"-15,1 0 0,-14-13 0,13 13 0,0 0 16,-13-14-16,13 14 0,0-13 0,1 13 0,-14-13 16,13 13-16,0 0 0,14-13 0,-14 13 0,0 0 15,0 0-15,-13-13 0,27 13 0,-27-14 16,13 14-16,0 0 0,0 0 0,-13-13 16,14 13-16,-1 0 31,0 0 31,0 0-62,1 0 0,-1 0 16,0 0-16,0 0 16,1 0-16,-1 0 15,-13 13 95,0 1-110,0-1 0,0 0 0,0 0 15,0 0-15,0 1 0,0-1 0,0 0 0,0 0 16,0 1-16,0-1 0,0 0 0,0 0 0,0 0 15,0 1-15,0-1 0,0 0 0,0 0 16,0 1-16,0-1 0,0 0 0,0 0 16,13-13-16,-13 14 0,0-1 0,0 0 15,0 0-15</inkml:trace>
  <inkml:trace contextRef="#ctx0" brushRef="#br0" timeOffset="202224">3373 15108 0,'0'13'0,"0"0"15,-13-13-15,13 13 0,0 1 0,0-1 0,0 0 16,-13-13-16,13 13 0,-13-13 0,13 14 0,0-1 0,0 0 16,-13 0-16,13 0 0,0 1 0,-14-14 0,14 13 0,0 0 15,0 0-15,-13-13 0,0 40 0,13-27 16,0 1-16,-13-1 0,13 0 0,0 0 0,0 0 0,-14 1 16,14-1-16,0 0 0,0 0 0,0 1 0,0-1 15,-13-13-15,13 13 0,-13 27 0,13-27 16,0 0-16,0 0 0,0 1 15,0-1-15,-13-13 0,13 13 0,0 0 0,0 1 16,0-1-16,0 0 0,0 0 16,0 0-16,0 1 0,-14-14 0,14 13 15,0 0-15,0 0 32,0 1-17,0-1 1,0 0-1,0 0 1,0 1 0</inkml:trace>
  <inkml:trace contextRef="#ctx0" brushRef="#br0" timeOffset="204852.08">5702 14102 0,'-13'0'0,"13"14"15,0-1-15,0 0 16,-14-13-16,14 13 0,-13-13 0,13 13 15,0 1-15,0-1 0,-13-13 0,-14 26 16,27-12-16,0-1 0,0 0 0,-13-13 0,13 13 0,0 1 0,-13 12 16,0-13-16,-1 0 0,14 1 0,0-1 0,-13-13 0,13 26 15,0-12-15,-13-14 0,13 13 0,0 0 0,0 0 0,-13-13 0,13 13 0,-13 1 16,13-1-16,0 0 0,-14-13 0,14 13 0,0 1 0,0-1 0,-13-13 16,13 13-16,0 0 0,0 1 0,-13-14 0,13 13 0,0 0 15,-13-13-15,13 13 0,0 0 0,0 1 16,-14-14-16,14 13 0,0 0 15,0 0-15,0 1 0,0-1 16,-13-13-16,13 13 16,0 0-16,0 1 15,0-1 1,-13-13 0,13 13-1</inkml:trace>
  <inkml:trace contextRef="#ctx0" brushRef="#br0" timeOffset="210777.23">9379 14592 0,'-13'0'15,"0"0"1,0 0 15,13 13-15,-13-13-16,13 13 0,-14 0 0,14 1 0,-26 12 15,13-13-15,-1-13 0,14 27 0,-13-14 0,0-13 0,13 13 0,-40 40 16,27-40-16,13 1 0,-13-14 0,13 13 0,-13 0 0,13 14 0,-14-27 0,1 13 0,-13 26 16,26-25-16,-14-14 0,14 13 0,-13-13 0,13 13 0,-13 0 0,13 1 0,-13-14 0,13 13 15,-13 13-15,13-12 0,-14-14 0,14 13 0,-13-13 0,13 13 16,0 0-16,0-26 62,0 0-46,0 0-16,0-1 16,0 1-16,0 0 0,0 0 0,13 13 15,-13-14-15,0 1 0,0 0 0,14 13 0,-14-13 0,13-1 16,-13 1-16,0 0 0,26 0 0,-26 0 16,13 13-16,-13-14 0,0 1 0,14 13 0,-14-13 0,13 13 0,-13-13 15,0-1-15,13 14 0,-13-13 0,13 13 0,-13-13 0,0 0 0,14 13 0,-14-13 16,0-1-16,13 14 0,-13-13 0,0 0 0,13 13 15,0 0-15,-13-13 0,0-1 0,0 1 16,14 13-16,-14 13 109,-14 1-109,1-14 0,13 13 0,0 0 16,-13-13-16,13 13 0,-27 14 0,27-14 0,-13-13 0,13 13 16,-13 0-16,13 1 0,-13-14 0,13 13 0,-14 0 0,1 0 15,13 1-15,-13-14 0,13 13 0,-13 13 16,0-26-16,13 13 0,0 1 0,-14-14 16,28 0 30,-14-14-46,0 1 0,13 13 0,13-39 16,-13 39-16,-13-14 0,0 1 0,14 13 0,-14-13 0,13 13 0,0-13 0,0-1 0,1-12 16,-1 26-16,-13-13 0,13 13 0,-13-13 0,13 13 0,-13-14 0,14 1 0,-14 0 15,13 0-15,-13-1 0,13 14 0,0 0 0,-13-13 0,0 0 16,13 13-16,-13-13 0,14 13 94,-1 0-16,0 0-63,-13 13-15,0 0 0,13-13 0,-13 13 16,14-13-16,-14 14 0,13-14 0,-13 13 0,13-13 0,-13 13 16,0 0-16,13-13 0,-13 14 0,0-1 0,13-13 0,-13 13 15,14 0-15,-14 0 0,13-13 0,-13 14 0,0-1 0,13-13 16,0 26-16,-13-12 0,0-1 0,14-13 0,-14 13 0,13 0 0,-13 0 16,13 1-16,0-1 0,-13 0 0,0 0 0,14-13 0,-14 14 0,13-14 15,0 13-15,0 27 0,0-40 0,-13 13 16,14-13-16,-14 13 0,13-13 0,-13 13 0,0-26 125,-13 13-125,13-13 0,-14 0 15,14-1-15,0 1 0,-13 13 0,13-13 0,0 0 0,-26-27 16,26 27-16,-13 13 0,13-14 0,0 1 0,-14 0 0,1-13 16,13 12-16,0 1 0,-13 13 0,13-13 0,-13 0 0,13-1 0,0 1 15,-14 13-15,14-13 0,0 0 0,-13 13 0,13-13 0,0-1 0,0 1 0,-13 13 16,13-13-16,-13 0 0,13-1 0,0 1 0,-14 13 16,14-13-16,0 0 0,0-1 15,-13 14-15,13 14 78,13-14-62,-13 13-16,0 0 0,14-13 0,-14 13 0,13 14 16,0-27-16,-13 13 0,0 0 0,13-13 0,-13 14 0,0-1 0,14-13 0,12 53 15,-26-40-15,0 0 0,0 0 0,13-13 0,-13 14 0,0-1 0,14 13 16,-14-13-16,13-13 0,-13 14 0,13-14 0,-13 13 0,0 0 0,13 0 15,-13 1-15,0-1 0,-13-13 63,0 0-63,13-13 16,-13 13-16,13-27 0,-14 27 0,14-13 0,-13 13 0,13-13 0,-13-1 15,0 14-15,13-26 0,0 13 0,-14 13 0,14-13 0,-13-1 16,13 1-16,0 0 0,-26-27 0,12 27 0,14 0 15,0 0-15,-13 13 0,13-14 0,0 1 0,0 0 16,-13 13-16,13 13 63,13-13-63,-13 13 0,13 1 15,-13-1-15,14-13 0,-14 13 16,13-13-16</inkml:trace>
  <inkml:trace contextRef="#ctx0" brushRef="#br0" timeOffset="211329.76">9327 14737 0,'0'14'31,"0"-1"-31,0 0 0,0 0 0,0 0 0,0 1 16,0-1-16,0 0 0,0 14 0,0-14 0,13-13 0,-13 13 0,0 0 0,0 0 15,0 1-15,0-1 0,0 13 0,0-12 0,0-1 0,0 0 0,0 0 0,0 1 0,0-1 16,0 0-16,0 0 0,0 0 0,0 67 0,0-67 0,0 14 16,0-14-16,0 0 0,0 0 0,0 14 0,0 12 0,0-25 15,0 12-15,0-13 0,0 1 0,0 38 16,0-38-16,0-1 0,0 0 0,0 0 0,0 1 0,0-1 16,0 0-16,0 0 0,0 1 15,0-1-15,0 0 0,0-26 94,0 0-94,0-1 0,0 1 16,0 0-16,0 0 0</inkml:trace>
  <inkml:trace contextRef="#ctx0" brushRef="#br0" timeOffset="212758.71">9313 14684 0,'0'14'16,"0"-1"-16,0 0 0,0 0 0,0 1 0,0-1 15,0 0-15,0 0 0,0 14 0,0-14 0,0 0 0,0 0 0,0 1 0,-13-14 16,13 13-16,0 0 0,0 0 0,-13 67 0,13-67 0,0 0 15,0 0-15,-13 1 0,13-1 0,0 40 0,0-40 0,0 0 0,-14-13 16,14 13-16,0 1 0,0-1 0,0 0 0,0 0 0,0 1 0,-13-14 16,13 13-16,0 0 0,0 0 0,0 0 15,-13-13 48,13-13-63,0 0 15,0 0-15,0 0 0,0-1 0,0 1 0,0 0 0,0 0 0,0-1 16,0-12-16,0 13 0,0-1 0,0 1 0,0 0 0,0 0 0,0 0 16,0-1-16,0-25 0,0 25 0,0 1 0,0 0 0,0 0 15,0-1-15,0 1 0,0 0 0,13 0 16,-13 0-16,0-1 0,0 1 16,0 26 30,0 1-46,0-1 16,0 0-16,13-13 0,-13 13 0,0 53 16,0-52-16,0-1 0,0 0 0,0 0 0,0 1 0,0-1 0,0 0 0,0 53 0,0-53 15,0 1-15,0 12 0,0-13 0,0 1 0,0-1 0,0 0 0,0 13 0,0 27 0,0-39 16,0 12-16,0-13 0,0 1 0,0-1 0,0 0 0,0 40 16,14-40-16,-14 0 0,0 1 15,0-28 16,0 1-31,0 0 0,0 0 0,0-1 0,0 1 0,0-26 16,0 25-16,0 1 0,0 0 0,0 0 0,0-14 0,0 14 0,0 0 16,0-67-16,0 67 0,0 0 0,0 0 0,0-1 0,0 1 0,0-13 15,0-40-15,0 52 0,0 1 0,0 0 0,0 0 0,0-1 16,0 1-16,0-53 0,0 53 0,0 0 0,0-1 0,0 1 16,0 0-16,0 0 0,0-1 0,0 1 15,0 26 32,0 1-47,0-1 0,13-13 0,-13 13 16,0 0-16,13-13 0,-13 14 0,0-1 0,0 26 15,0-25-15,0-1 0,0 0 0,0 0 0,0 1 0,13 12 0,-13-13 0,0 14 16,0-14-16,0 0 0,0 0 0,0 1 0,0-1 0,0 27 16,0-27-16,14-13 0,-14 13 0,0 0 0,0 1 0,0-1 0,0 0 15,0 0-15,0 0 0,0-26 47,0 0-47,0 0 16,0 0-16,0-1 0,0 1 0,0 0 0,0 0 0,0-1 0,0 1 0,0 0 15,0 0-15,0-14 0,0 14 0,0 0 0,0 0 0,0-1 0,0 1 0,0-13 16,0 12-16,0-39 0,0 40 0,0 0 0,0 0 0,-14 13 0,14-13 16,0-1-16,0-25 0,0 25 0,0 1 0,0 0 0,0 0 15,0 0-15,0 26 63,0 0-63,0 0 0,0 0 15,0 1-15,0-1 0,0 0 0,0 0 0,0 1 0,0-1 0,0 26 16,0-12-16,0-14 0,0 0 0,0 1 0,0-1 0,0 27 0,0-27 16,0 0-16,0 0 0,0 0 0,0 1 0,0-1 0,0 0 0,0 14 15,0-14-15,0 0 0,0 0 0,0 1 0,0-1 0,0 0 16,0-26 31,0 0-32,0-1-15,0 1 0,0 0 0,0 0 0,0-1 0,0 1 0,0 0 16,0 0-16,-13-14 0,13 14 0,0 0 0,0 0 0,0-1 0,0 1 16,0 0-16,0-27 0,0 27 0,0 0 15,-13-1-15,13 1 0,0 0 0,0 0 0,0 0 0,0-1 16,0 1-16,0 0 15,0 0-15</inkml:trace>
  <inkml:trace contextRef="#ctx0" brushRef="#br0" timeOffset="214047.78">9221 14698 0,'13'0'31,"-13"13"-31,13-13 0,0 0 31,-13 13-15,14-13-1,-14 13 17,13-13-32,0 0 15,-13 14-15,13-14 47,-13 13 31,0 0-62,14-13-16,-14 13 0,0 0 16,0 1-1,13-14-15,-13-14 78,0 1-78,-13 13 16,13-13-16,0 0 0,0 0 16,0-1-16,-14 14 0,14-13 15</inkml:trace>
  <inkml:trace contextRef="#ctx0" brushRef="#br0" timeOffset="-79082.88">13560 12779 0,'-13'0'16,"-1"0"-1,1 0-15,13 14 0,-13-14 16,0 0-16,0 0 0,13 13 0,-14-13 0,14 13 16,-13-13-16,0 13 0,0-13 0,13 14 15,-14-14-15,14 13 0,-26-13 0,26 13 0,-13-13 0,13 13 16,-14-13-16,14 13 0,-13-13 0,-13 40 16,13-40-16,13 13 0,-14-13 0,-25 53 15,39-39-15,-14-14 0,14 13 0,-13 0 0,0-13 0,-14 40 16,14-40-16,13 13 0,-13 0 0,-13 14 15,26-14-15,-14-13 0,14 13 0,-13-13 0,13 13 0,-13-13 0,0 13 16,-1 1-16,1-14 0,13 13 0,-13-13 16,13 13-16,-13 0 0,0-13 0,13 14 0,-14-1 15,14 0-15,-13-13 0,13 13 16</inkml:trace>
  <inkml:trace contextRef="#ctx0" brushRef="#br0" timeOffset="-41691.24">21220 2818 0,'-14'0'15</inkml:trace>
  <inkml:trace contextRef="#ctx0" brushRef="#br0" timeOffset="136162.39">4286 5861 0,'0'-14'32,"0"1"-32,0 0 15,13 13-15,1-13 0,-14-1 0,0 1 0,13 13 0,-13-13 0,13 13 0,-13-13 0,13-1 0,1 1 0,-14 0 0,132-106 16,-106 106-16,-12-14 0,-1 27 0,13-26 0,1 13 0,-14-14 0,27 27 15,-27-26-15,0 26 0,278-172 0,-264 145 0,26 14 0,52-66 16,173-40-16,-238 105 0,39-25 0,-52 25 0,12 1 0,-12 0 16,52-14-16,-52 14 0,224-79 0,-211 78 0,-14 1 0,14 0 0,0 0 0,-1-1 15,1 1-15,-14 13 0,14-26 0,26 13 0,225-80 0,-251 80 0,13-14 16,-13 27-16,-14-13 0,40 0 0,-26 0 0,185-40 0,-159 39 16,-53 14-16,14-13 0,-14 13 0,13-13 0,14 0 0,132-14 15,-159 27-15,0 0 0,1 0 0,-28 0 63</inkml:trace>
  <inkml:trace contextRef="#ctx0" brushRef="#br0" timeOffset="137288.8">4207 5569 0,'0'14'15,"0"-1"1,0 0-16,0 0 0,0 1 0,0-1 16,0 0-16,0 0 0,0 1 0,0 52 15,0-53-15,0 0 0,0 0 0,0 27 0,0-27 16,0 1-16,0-1 0,0 0 0,0 0 15,0 0-15,0 1 0,0-1 0,0 0 0,0 0 16,0 1-16,0-1 0,0 0 0,0 0 16,13-13 15,0 0-31,1 0 16,-1 0-16,0 0 0,-13-13 0,13 13 0,0-13 0,1 13 15,39-27-15,-53 14 0,13 13 16,-13-13-16,26 0 0,-12 13 0,-1 0 15,-13-14-15,13 14 0,0 0 0,-13-13 16,13 13-16,1 0 0,-14-13 0,13 13 16,-13-13-16,13 13 0,0 0 0</inkml:trace>
  <inkml:trace contextRef="#ctx0" brushRef="#br0" timeOffset="138190.3">8083 4075 0,'-13'0'47,"0"0"-47,-1 0 0,1 13 0,0-13 15,0 0-15,13 13 0,-14-13 0,14 13 0,-26 1 16,26-1-16,0 0 16,0 0-16,0 0 15,13-13-15,-13 14 0,13-14 0,-13 13 16,0 0-16,14-13 0,-14 13 0,13-13 0,0 0 16,-13 14-16,13-14 0,-13 13 0,14-13 0,-14 13 15,13-13-15,-13 13 0,13-13 0,0 0 0,-13 13 16,13-13-16,-13 14 0,14-14 0,-14 13 15,13-13-15,-13 13 0,13-13 0,0 0 16,-13 13-16,14-13 0,-14 27 0,13-27 16,-13 13 15,-13-13-31,-1 0 16,1 0-16,13 13 0,-13-13 0,0 0 0,-1 0 0,14 14 0,-13-14 0,0 0 15,13 13-15,-13-13 0,0 0 0,-1 0 0,1 0 0,0 13 16,0-13-16,-1 0 0,14 13 0,-13-13 0,0 0 0,13 13 0,-13-13 15</inkml:trace>
  <inkml:trace contextRef="#ctx0" brushRef="#br0" timeOffset="138486.86">8414 4233 0,'13'0'0,"-13"14"16,13-14-16,-13 13 15,0 0-15,13-13 0,-13 13 0,0 0 16,0 1-16,0-1 0,0 0 16,0 0-16,0 1 0,0-1 0,0 0 15,0 0-15,0 1 16,0-28 15,0 1-31,0 0 0,0 0 16,0-1-16</inkml:trace>
  <inkml:trace contextRef="#ctx0" brushRef="#br0" timeOffset="138895.54">8427 4022 0</inkml:trace>
  <inkml:trace contextRef="#ctx0" brushRef="#br0" timeOffset="140189.9">8903 4260 0,'0'-13'16,"0"-1"-1,0 1-15,0 0 0,0 0 16,-13 13-16,13-14 0,0 1 0,-13 13 16,13-13-16,0 0 0,-13 13 0,13-13 15,-14 13-15,14-14 0,-13 14 63,0 0-63,0 0 0,-1 0 15,14 14-15,-13-14 0,0 0 0,13 13 0,-13-13 0,13 13 16,-14-13-16,14 13 0,-13-13 16,13 13-16,-13-13 0,13 14 0,0-1 0,0 0 15,0 0-15,0 1 0,0-1 0,0 0 16,0 0-16,0 0 0,0 1 0,0-1 16,13-13-16,-13 13 0,0 0 0,13-13 0,-13 14 15,14-14-15,-14 13 0,13-13 0,0 0 16,-13 13-16,13-13 0,-13 13 15,14-13-15,-1 0 0,0 0 16,0 0-16,1 0 16,-1 0-16,0 0 0,0 0 0,-13-13 15,13 13-15,-13-13 0,14 13 0,-14-13 0,13 13 0,-13-14 16,0 1-16,0 0 0,13 13 0,-13-27 16,0 14-16,13 13 0,-13-13 0,0 0 0,0 0 0,0-1 0,0-12 15,0 13-15,0-1 0,0 1 0,0 0 16,0 0-16,0 0 0,0-1 0,14 14 62,-14 14-62,0-1 0,0 0 16,0 0-16,0 0 0,0 1 0,0-1 0,0 0 16,0 0-16,0 1 0,0-1 0,0 0 0,0 0 0,0 0 15,0 1-15,0-1 0,0 0 0,0 0 0,0 1 16,0-1-16,0 0 0,0 27 0,0-27 0,0 0 0,0 0 15,0 1-15,0-1 0,0 0 0,0 40 0,0-40 16,0 1-16,0-1 0,0 0 0,0 40 0,0-40 16,0 0-16,0 1 0,0-1 0,0 0 0,0 0 15,0 0-15,0 1 0,-14-14 0,14 13 16,-13-13-16,13 13 0,-13-13 0,0 0 16,13 13-16,-14-13 0,1 0 0,13 14 0,-13-14 15,0 13-15,0-13 16,-1 0-1,1 0 17,0 0-32,13-13 15,0-1-15,-13 14 0,13-13 0,0 0 16,0 0-16,-14 13 0</inkml:trace>
  <inkml:trace contextRef="#ctx0" brushRef="#br0" timeOffset="140766.83">8864 4194 0,'13'0'31,"0"0"-15,0 0-16,0 0 15,1 0-15,-1 0 16</inkml:trace>
  <inkml:trace contextRef="#ctx0" brushRef="#br0" timeOffset="141613.25">9300 4432 0,'0'-13'172,"0"-1"-157,0 1-15,0 0 16,-13 13 0,0 0 30,-1 0-46,1 0 16,13 13-16,0 0 0,-13-13 16,13 14-16,0-1 15,13-13 1,0 0 0,1 0-16</inkml:trace>
  <inkml:trace contextRef="#ctx0" brushRef="#br0" timeOffset="143263.16">10200 4061 0,'-14'0'0,"1"0"15,13 14-15,-13-14 0,0 0 16,13 13-16,-13-13 0,13 13 0,-14-13 16,14 13-16,0 1 0,-13-14 0,13 13 15,0 0-15,-13-13 0,13 13 16,0 0-16,0 1 0,0-1 15,0-26 392,0-1-407,0 1 15,0 0 1</inkml:trace>
  <inkml:trace contextRef="#ctx0" brushRef="#br0" timeOffset="143888.48">10266 4088 0,'0'-13'0,"-13"26"62,13 0-62,-14-13 0,1 13 0,0 1 16,13-1-16,-13-13 0,13 13 0,-14-13 0,1 13 0,13 0 0,-13-13 16,13 14-16,-13-1 0,0 13 0,-1-26 0,14 14 15,-13-14-15,13 13 0,0 0 0,-13 0 0,13 0 0,0 1 16,0-1-1,0 0-15,13-13 0,-13 13 16,13-13-16,1 14 16,-1-14-16,0 0 15,0 0-15,0 0 0,-13 13 0,27-13 16,-14 0-16,0 0 0,1 0 0,-14 13 0,39-13 16,-25 0-16,-1 0 0,0 0 0,0 0 0,0 0 0,1 0 0,-1 0 15,0 0-15,0 0 0,1 0 0,-1 0 0,0 0 0,0 0 0,1 0 16,-1 0-16,0 0 0,0 0 15,-13-13-15</inkml:trace>
  <inkml:trace contextRef="#ctx0" brushRef="#br0" timeOffset="144424.12">10649 4260 0,'-13'0'0,"0"0"16,0 0-16,0 0 0,-1 0 15,1 0-15,13 13 0,-13-13 0,13 13 0,-13-13 0,13 13 16,-14-13-16,14 14 0,0-1 0,-13 0 0,13 0 15,-13-13-15,13 14 0,0-1 0,0 0 0,0 0 16,13-13-16,-13 14 0,13-14 16,-13 13-16,14-13 15,-14 13-15,13-13 0,0 0 16,0 0-16,-13-13 0,14 13 16,-14-13-16,13 13 0,-13-14 0,13 1 0,-13 0 0,13 13 15,-13-13-15,0-1 0,13 14 0,-13-26 0,0 13 0,14 13 16,-14-14-16,0 1 0,13 0 0,-13 0 0,0 0 15,0-1-15,0 1 0,0 0 16,0 0 0,-13 13 15,-1 0-15,1 0-16,0 0 0,0 0 0,0 13 0,-1-13 15,14 13-15,0 0 0,-13-13 0,0 0 0,13 14 0,0-1 16,-13-13-16,13 13 0,0 0 0,0 0 15,0 1 1,0-1-16,0 0 16,13-13-16,-13 13 0,13-13 0,0 0 15,1 0-15</inkml:trace>
  <inkml:trace contextRef="#ctx0" brushRef="#br0" timeOffset="145219.58">10888 4366 0,'-14'0'78,"1"0"-47,13-14-31,0 1 16,0 0-16,0 0 0,0-1 0,0-12 15,0 13-15,-13 13 0,13-13 0,0-1 0,0 1 0,0 0 16,0 0-16,0-1 0,0 1 16,0 0-16,13 13 0,-13-13 0,0 0 15,13 13-15,1 0 0,-14-14 0,0 1 0,13 13 16,0 0-16,0 0 31,1 0-15,-14 13-16,13-13 0,-13 14 0,0-1 15,13-13-15,-13 13 0,0 0 0,0 0 0,13-13 0,-13 14 16,0-1-16,13-13 0,-13 13 0,14-13 16,-14 13-16,0 1 0,0-1 15,13-13-15,-13-13 78,0-1-78,0 1 0,13 0 0,-13 0 16,0-1-16,13 1 0,-13 0 0,14 13 16,-14-13-16,13 13 0,-13-13 15,13 13-15,-13-14 16,13 14 0,0 0-1,1 0-15,-14 14 0,0-1 16,0 0-16,13-13 0,-13 13 0,0 0 0,0 1 15,13-14-15,-13 13 0,13-13 0,-13 13 0,0 0 0,0 1 0,0-1 16,14-13-16,-14 13 0,0 0 0,0-26 47,0 0-31,0 0-16,0-1 15,0 1-15</inkml:trace>
  <inkml:trace contextRef="#ctx0" brushRef="#br0" timeOffset="146218.12">11245 4180 0,'0'14'31,"0"-1"-31,13-13 0,0 13 0,-13 0 0,0 1 0,0-1 16,13-13-16,-13 13 0,0 0 0,0 0 0,14-13 15,-14 14-15,0-1 0,0 0 0,0 0 0,13 1 0,-13-1 16,0 0-16,0 0 0,0 1 0,0-1 0,13 0 0,0 80 15,-13-80-15,0 0 0,0 14 0,14 25 16,-14-38-16,0-1 0,13 0 0,-13 0 0,0 1 0,13-1 0,-13 26 16,0-25-16,13-1 0,-13 0 0,0 0 0,0 1 15,0-1-15,0-26 47,0-1-31,-13 14-16,13-13 0,-13 13 0,13-13 0,0 0 0,0-1 15,-13 14-15,13-39 0,0 26 0,-14-1 0,14 1 0,0 0 0,0 0 16,0-1-16,-13-65 0,13 66 0,-13 13 0,13-13 0,0-1 0,0 1 16,0 0-16,0 0 0,-13-67 0,13 67 0,0 0 0,0 0 0,0-1 15,0 1-15,0 0 0,0 0 0,0-27 0,0 27 0,0 0 16,0-1-16,0 1 0,0 0 0,0-14 0,0 14 16,13 0-16,-13 0 0,13 13 0,-13-13 0,13-14 0,-13 14 15,14 13-15,-14-13 0,0-1 0,13 14 0,0 0 0,-13-13 0,13-13 0,1 26 0,-14-14 16,13 14-16,-13-13 0,13 13 0,0 0 0,0 0 31,1 0-15,-1 0-16,-13 13 0,13-13 0,-13 14 15,0-1-15,13-13 0,-13 13 0,14-13 0,-14 13 0,13-13 16,-13 14-16,0-1 0,0 0 0,13-13 0,-13 13 0,0 1 0,0-1 16,0 0-16,0 0 0,0 0 0,0 1 0,0-1 15,0 0-15,0 0 16,-13-13-16,13 14 0,-13-14 0,-1 0 15,14 13-15,-13-13 0,0 0 0,0 0 16,-1 0-16,1 0 63</inkml:trace>
  <inkml:trace contextRef="#ctx0" brushRef="#br0" timeOffset="147104.51">12039 4061 0,'-14'0'16,"14"-13"-16,-13 13 15,0 0-15,13-13 16,-13 13-16,-1 0 0,1 0 0,0 0 16,0 0-16,-1 0 15,1 0-15,13 13 0,-13 0 16,13 1-16,0-1 0,-13-13 0,13 13 0,-27 27 0,27-27 16,0 0-16,0 0 0,0 1 0,0-1 0,0 0 15,0 0-15,0 1 0,0-1 0,0 0 16,0 0-16,14-13 0,-14 13 0,0 1 15,13-14-15,-13 13 0,13-13 16,0 0-16,0 0 16,1 0-16,-1 0 15,-13-13-15,13 13 0,0-14 0,-13 1 0,14 13 0,-1-39 16,-13 25-16,13 1 0,0 0 16,1-14-16,-14 14 0,0 0 0,0 0 0,13 13 15,-13-13-15,0-1 0,0 1 0,0 0 16,0 0-16,0 26 62,0 0-62,13-13 0,-13 13 16,0 1-16,0-1 0,13 0 0,-13 0 16,0 0-16,0 1 0,0-1 0,0 0 15,13 0-15,-13 1 0,0-1 0,0 0 16,0 0-16,0 0 0,14-13 15,-14 14-15,0-1 0,13-13 94,-13-13-94,13 13 0,0 0 0</inkml:trace>
  <inkml:trace contextRef="#ctx0" brushRef="#br0" timeOffset="147535.46">12211 4313 0,'0'0'0,"0"13"0,0-26 94,0-1-94,0 1 0,-14 13 0,14-13 0,0 0 15,-13 13-15,13-27 0,0 14 0,0 0 0,0 0 16,0-1-16,0-12 0,0 13 0,0 0 0,0-1 0,0 1 15,0 0-15,0 0 0,0-1 0,13 1 0,-13 0 16,14 0-16,-14-1 0,13 14 0,-13-13 0,13 13 0,0 0 16,-13-13-16,0 0 0,27 0 0,-14 13 0,0-14 0,0 14 15,-13-13-15,14 13 0,-1 0 16,0 0 31,-13 13-47,13-13 15,-13 14-15,13-14 16,-13 13-16,0 0 0,14-13 16,-14 13-16</inkml:trace>
  <inkml:trace contextRef="#ctx0" brushRef="#br0" timeOffset="148158.08">12369 4220 0,'0'0'0,"0"13"0,13-13 31,1 0-16,-1 0-15,0 0 0,-13-13 0,13 13 16,-13-13-16,14 0 0,-1-1 0,-13 1 16,13 13-16,-13-13 0,0 0 0,13 13 15,-13-13-15,0-1 0,0 1 16,0 0 0,0 0-16,0-1 15,-13 14 32,0 0-47,0 0 16,-1 0-16,1 0 0,13 14 15,0-1-15,-13-13 0,0 13 0,13 0 0,0 1 16,0-1-16,0 0 0,0 0 0,0 0 16,0 1-16,0-1 0,0 0 0,0 0 15,0 1-15,0-1 0,0 0 16,13-13-16,-13 13 0,0 0 15,13 1 1,0-14 0,1 0-1,-1 0-15,0 0 16,0 0-16,1 0 16,-1 0 46,0 0-46</inkml:trace>
  <inkml:trace contextRef="#ctx0" brushRef="#br0" timeOffset="149499.54">12779 4101 0,'0'-13'93,"-13"13"-93,13-13 0,-13 13 16,0 0-16,13-14 0,-14 14 0,1 0 78,0 0-78,0 0 0,13 14 0,0-1 16,-13-13-16,13 13 0,-14-13 0,14 13 0,-13-13 15,13 14-15,-13-14 0,0 13 0,13 0 0,0 0 16,-14-13-16,14 13 0,0 1 16,0-1 15,0 0-15,14-13-1,-14 13-15,13-13 16,0 0 15,0 0-31,1 0 16,-14-13-16,13 13 0,0-13 0,-13 0 0,13 13 15,-13-14-15,13 1 0,-13 0 0,14 13 0,-14-13 0,13 0 0,-13-1 16,13 1-16,-13 0 0,0 0 0,0-1 0,13 14 0,-13-13 16,0-27-16,14 40 0,-14-13 0,0 0 0,13 13 0,-13-13 0,0 0 0,0-1 15,0 1-15,0-13 0,0-1 0,0 14 0,0 0 0,0-1 0,0 1 16,0-40-16,0 40 0,0 0 0,0 0 15,0-1-15,0 1 0,0 0 0,0 0 0,0-1 16,-13 1-16,13 26 109</inkml:trace>
  <inkml:trace contextRef="#ctx0" brushRef="#br0" timeOffset="149976.5">13309 3810 0,'0'13'32,"0"0"-32,0 1 0,13-1 0,-13 0 0,0 0 0,0 1 15,0-1-15,13 13 0,-13-12 0,0-1 0,0 0 0,0 0 16,0 0-16,0 1 0,13 39 0,-13-40 0,0 0 15,0 0-15,0 1 0,0-1 0,0 13 0,0-13 0,13-13 16,-13 14-16,0-1 0,0 0 0,0 14 0,0-14 0,0 0 16,0 0-16,14-13 0,-14 13 15,0-26 32,0 0-47,-14 13 0</inkml:trace>
  <inkml:trace contextRef="#ctx0" brushRef="#br0" timeOffset="150285.83">13229 4128 0,'13'0'31,"-13"-14"-31,14 14 0,-1-13 0,0 13 0,0 0 16,1 0-16,-1-13 0,26 0 15,-25 13-15,-1 0 0,0 0 0,0 0 0,1 0 0,-1 0 0,0-14 16,0 14-16,1 0 62,-1 0-46,0 0-16,0 0 0,-13-13 16,13 13-16</inkml:trace>
  <inkml:trace contextRef="#ctx0" brushRef="#br0" timeOffset="150958.43">13613 4128 0,'-13'0'32,"-1"0"-32,1 0 15,0 0-15,13 13 16,0 0-16,0 0 0,0 0 16,0 1-16,0-1 15,0 0-15,0 0 16,0 1-1,0-1 1,13-13-16,0 0 31,-13 13-31,14-13 0,-1 0 16,0 0-16,0 0 0,0 0 16,1 0-16,-1 0 0,0 0 0,0 0 15,-13-13-15,14 13 0,-14-13 0,13 13 0,-13-14 0,0 1 16,0 0-16,13 13 0,-13-13 0,0-1 15,0 1-15,0 0 0,0 0 16,0 0 0,-13 13-16,13-14 0,0 1 15,-13 13-15,13-13 0,-14 13 16,1 0-16,0 0 16,0 0-16,-1 0 15,1 0-15,0 0 0,0 0 0,13 13 0,-13-13 0,13 13 0,-14-13 16,14 14-16,-13-14 0,0 13 0,13 0 0,0 0 0,-13-13 0,13 13 15,-14-13-15,14 14 0,0-1 0,0 0 0,-13-13 0,13 13 16</inkml:trace>
  <inkml:trace contextRef="#ctx0" brushRef="#br0" timeOffset="151848.45">14049 4114 0,'0'14'0,"0"-1"16,0 0-16,0 0 0,14-13 0,-14 13 0,0 1 15,0-1-15,0 0 0,0 0 16,13-13-16,-13 14 0,0-28 94,0 1-79,-13 13-15,13-13 0,0 0 16,0-1-16,0 1 0,0 0 0,0 0 16,0 0-16,0-1 0,0 1 15,0 0-15,0 0 0,13 13 16,-13-14-16,13 14 0,-13-13 0,13 13 0,-13-13 0,14 13 0,-14-13 0,13 13 16,0 0-16,0 0 0,-13-14 0,13 14 0,1-13 0,-1 13 0,0 0 15,0 0-15,1 0 0,-14-13 0,13 13 0,0 0 16,0 0-16</inkml:trace>
  <inkml:trace contextRef="#ctx0" brushRef="#br0" timeOffset="152906.34">14486 4022 0,'-13'0'15,"-1"0"1,1 0 31,0 0-32,0 0-15,0 0 0,-1 0 16,1 0-16,13 13 0,-13-13 0,0 0 0,13 13 16,-14-13-16,14 13 15,-13-13-15,13 14 32,-13-14-32,13 13 15,-13-13-15,13 13 0,0 0 16,0 1-1,0-1 1,13 0 0,-13 0-1,0 0-15,13-13 16,-13 14-16,13-14 16,-13 13-1,14-13-15,-1 0 16,0 0-16,0 0 15,1 0 1,-14-13-16,0-1 16,13 14-16,-13-13 15,0 0-15,0 0 0,0 0 16,0-1-16,0 1 0,0 0 16,0 0-1,0-1 1,-13 14-16,13 14 156,13-14-156,-13 13 16,0 0-16,0 0 0,13-13 0,-13 14 0,0-1 15,0 0-15,0 0 0,13-13 0,-13 13 0,0 1 16,0-1-16,0 0 0,13-13 0,-13 13 16,0-26 30,0 0-30,14 13-16,-14-13 0</inkml:trace>
  <inkml:trace contextRef="#ctx0" brushRef="#br0" timeOffset="153670.25">14565 4260 0,'-13'0'78,"13"-13"-78,0-1 0,0 1 0,0 0 0,0 0 16,0-1-16,0 1 0,0 0 0,0 0 0,13 0 0,1 13 0,-14-14 16,0 1-16,0 0 0,0 0 0,13 13 0,-13-14 0,13-12 15,-13 13-15,0-1 0,13 1 0,-13 0 0,13 13 16,-13-13-16,14 13 0,-14-13 0,0-1 0,13 14 16,-13-13-16,13 13 0,-13-13 15,13 13-15,1 0 16,-1 0-1,0 0-15,-13 13 0,13-13 16,-13 13-16,14 1 0,-14-1 0,13-13 0,-13 13 16,0 0-16,13 0 0,-13 1 0,0-1 0,0 0 15,0 0-15,13 1 0,-13-1 0,0 0 0,13-13 0,-13 13 16,0 1-16,0-1 0,0 0 0,0 0 0,0 0 0,0 1 16,0-1-16,0 0 0,0 0 0,0 1 15,0-1-15,14-13 0,-14 13 16,0-26 31,0 0-47,0-1 15</inkml:trace>
  <inkml:trace contextRef="#ctx0" brushRef="#br0" timeOffset="154660.55">15094 4048 0,'0'0'0,"0"-13"16,-13 13 0,13-13-16,-13 13 47,0 0-32,0 0 1,-1 0-16,1 0 15,0 0-15,0 0 0,-1 0 16,14 13-16,-13-13 0,13 13 0,-13-13 16,13 13-16,0 1 0,0-1 15,-13-13-15,13 13 0,0 0 0,-14 1 16,14-1-16,0 0 0,0 0 0,0 0 16,0 1-16,0-1 15,0 0-15,14-13 78,-1 0-78,0 0 0,0 0 16,1 0-16,-14-13 0,13 13 0,-13-13 0,13 13 16,0-14-16,1 14 0,-14-13 0,0 0 0,13 13 0,0-26 15,-13 12-15,0 1 0,13 0 0,-13 0 0,13-1 0,-13 1 16,14 0-16,-14 0 0,0-1 0,0 1 0,13 13 0,-13-13 0,0-13 0,0 12 0,13 1 15,-13 0-15,13 0 0,-13-1 0,0 1 0,0 0 0,0 0 0,0-1 0,0 1 0,0 0 16,14 0-16,-14 0 0,0-1 0,0 1 0,0 0 0,0 0 0,0-1 0,0 1 16,0 0-16,0 0 0,0-14 0,0 14 0,0 0 0,0 0 0,0-1 15,0 1-15,0-13 0,0 12 0,0 1 0,0 0 0,0 0 16,0-1-16,0 1 0,-14 13 0,14-13 0,0 0 0,0 0 16,0 26 46,0 0-62,0 0 0,0 0 16,0 1-16</inkml:trace>
  <inkml:trace contextRef="#ctx0" brushRef="#br0" timeOffset="155573.42">15280 4114 0,'-14'0'47,"1"0"-47,13 14 15,-13-14-15,13 13 0,-13-13 16,13 13-16,0 0 0,0 0 0,0 1 16,0-1-16,0 0 15,0 0-15,0 1 0,0-1 16,0 0-16,13-13 16,-13 13-16,13-13 15,0 0-15,1 0 16,-1 0-16,0 0 15,0 0-15,-13-13 0,14 13 0,-14-13 16,0 0-16,0-1 16,13 14-16,-13-13 0,0 0 0,0 0 15,0-1-15,0 1 0,13 13 0,-13-13 0,13 13 16,-13-13-16,0 0 0,0-1 0,0 1 0,0 0 16,0 0-16,0-1 0,0 1 15,-13 13 48,0 0-48,0 0-15,-1 0 0,1 0 16,13 13-16,-13-13 0,13 14 0,-13-14 0,-1 0 16,14 13-16,-13-13 0,0 0 0,13 13 0,0 0 31,0 1-31,0-1 15</inkml:trace>
  <inkml:trace contextRef="#ctx0" brushRef="#br0" timeOffset="156573.65">15478 4260 0,'-13'0'47,"13"-13"-31,0-1-16,0 1 16,0 0-16,0 0 0,0-1 15,0 1-15,0 0 0,0 0 0,0 0 0,0-1 16,0 1-16,0 0 0,0 0 0,0-1 0,0 1 15,13 13-15,-13-13 0,0 0 16,13 13-16,-13-14 0,14 1 16,-1 13-1,0 0-15,-13-13 0,13 13 32,-13 13-17,14-13-15,-14 13 0,0 1 16,13-14-16,0 0 0,-13 13 0,0 0 0,13-13 15,-13 13-15,0 1 0,0-1 0,0 0 16,13-13-16,-13 13 0,0 1 0,0-1 0,0 0 16,0 0-16,0 0 0,0 1 15,-13-14 48,13-14-63,0 1 15,0 0-15,-13 13 0,13-13 16,0 0-16,0-1 0,0 1 16,0 0-16,0 0 0,0-1 15,13 14-15,-13-13 0,13 13 0,-13-13 16,14 13-16,-14-13 0,13 13 0,-13-14 0,13 14 0,0 0 16,-13-13-16,14 13 0,-1 0 0,-13-13 0,13 13 15,0 0-15,0 0 0,-13-13 0,14 13 0,-1 0 0,0 0 16,0 0-1,-13 13 1,14-13 0,-14 13-16,13-13 0,-13 13 0,0 1 15,0-1-15,0 0 16,0 0-16,0 1 0,0-1 16,0 0-16,0 0 0,0 1 0,0-1 15,0 0-15,0 0 16,0 0-16,0-26 62,-13 13-62,13-13 16</inkml:trace>
  <inkml:trace contextRef="#ctx0" brushRef="#br0" timeOffset="157748.32">16060 3810 0,'0'-13'78,"0"0"-78,0-1 16,0 1-16,13 13 15,1 0-15,-14-13 0,13 13 0,-13-13 0,13 13 16,0 0-16,1 0 0,-14-14 0,13 14 16,0 0-1,0 0 1,0 0-16,-13 14 0,0-1 15,14-13-15,-14 13 0,0 0 16,13-13-16,-13 14 0,0-1 16,0 0-16,0 0 0,0 0 15,0 1-15,0-1 0,0 0 16,0 0-16,0 1 0,0-1 0,0 0 0,0 0 16,0 1-16,-13-14 0,13 13 0,0 0 15,-14-13-15,14 13 0,-13-13 16,13 13-16,-13-13 0,13 14 0,-13-14 15,0 0-15,13 13 0,-14-13 0,1 0 16,13 13-16,-13-13 0,0 0 0,-1 0 16,14 13-16,0 1 0,-13-14 0,13 13 15,0 0 1,0 0 62,0 1-62,0-1-16,13-13 0,1 0 15,-14 13-15,13-13 94,-13 13-78,0 0-16,13-13 0,-13 14 15,13-14-15</inkml:trace>
  <inkml:trace contextRef="#ctx0" brushRef="#br0" timeOffset="158578.88">16140 4392 0,'-14'0'15,"1"0"17,0 0-32,13 13 15,-13-13-15,13 14 0,-14-14 0,14 13 16,14-13 31,-1 0-32,-13-13 1,0-1 0,0 1-1,0 0 1,0 26 78,0 0-94,0 1 15,13-14-15,0 0 47,1 0-47,-1 0 16,0 0-16,-13-14 15,13 14-15,-13-13 0,13 13 0,-13-13 0,0 0 16,0 26 78,0 0-79</inkml:trace>
  <inkml:trace contextRef="#ctx0" brushRef="#br0" timeOffset="52203.49">24619 2884 0</inkml:trace>
  <inkml:trace contextRef="#ctx0" brushRef="#br0" timeOffset="52861.38">27133 1111 0</inkml:trace>
  <inkml:trace contextRef="#ctx0" brushRef="#br0" timeOffset="53150.89">27107 2289 0</inkml:trace>
  <inkml:trace contextRef="#ctx0" brushRef="#br0" timeOffset="53432.69">26366 1826 0,'0'-14'16</inkml:trace>
  <inkml:trace contextRef="#ctx0" brushRef="#br0" timeOffset="53702.41">25254 1442 0</inkml:trace>
  <inkml:trace contextRef="#ctx0" brushRef="#br0" timeOffset="53964.26">24395 1429 0</inkml:trace>
  <inkml:trace contextRef="#ctx0" brushRef="#br0" timeOffset="54265.35">25400 3188 0</inkml:trace>
  <inkml:trace contextRef="#ctx0" brushRef="#br0" timeOffset="54526.24">25215 2447 0</inkml:trace>
  <inkml:trace contextRef="#ctx0" brushRef="#br0" timeOffset="54813.77">22648 2289 0,'14'0'78,"-1"0"-63,0 0-15,0 0 0,27 0 0,0 13 0,-14-13 16,-13 0-16,14 0 0,-14 0 0</inkml:trace>
  <inkml:trace contextRef="#ctx0" brushRef="#br0" timeOffset="55022.25">25916 2143 0</inkml:trace>
  <inkml:trace contextRef="#ctx0" brushRef="#br0" timeOffset="55258.32">24156 2024 0</inkml:trace>
  <inkml:trace contextRef="#ctx0" brushRef="#br0" timeOffset="55496.3">25122 1773 0</inkml:trace>
  <inkml:trace contextRef="#ctx0" brushRef="#br0" timeOffset="55756.45">24143 2077 0</inkml:trace>
  <inkml:trace contextRef="#ctx0" brushRef="#br0" timeOffset="55992.84">25069 2858 0</inkml:trace>
  <inkml:trace contextRef="#ctx0" brushRef="#br0" timeOffset="56289.75">25149 2064 0</inkml:trace>
  <inkml:trace contextRef="#ctx0" brushRef="#br0" timeOffset="56611.35">24659 2011 0</inkml:trace>
  <inkml:trace contextRef="#ctx0" brushRef="#br0" timeOffset="56909.4">24487 1574 0</inkml:trace>
  <inkml:trace contextRef="#ctx0" brushRef="#br0" timeOffset="57214.26">24897 1191 0,'0'-14'31</inkml:trace>
  <inkml:trace contextRef="#ctx0" brushRef="#br0" timeOffset="57486.41">25082 794 0</inkml:trace>
  <inkml:trace contextRef="#ctx0" brushRef="#br0" timeOffset="57797.44">25704 648 0</inkml:trace>
  <inkml:trace contextRef="#ctx0" brushRef="#br0" timeOffset="58093.49">26551 542 0</inkml:trace>
  <inkml:trace contextRef="#ctx0" brushRef="#br0" timeOffset="58512.35">26948 489 0</inkml:trace>
  <inkml:trace contextRef="#ctx0" brushRef="#br0" timeOffset="58809.87">27940 595 0</inkml:trace>
  <inkml:trace contextRef="#ctx0" brushRef="#br0" timeOffset="59112.39">28443 1151 0</inkml:trace>
  <inkml:trace contextRef="#ctx0" brushRef="#br0" timeOffset="59468.23">28509 1826 0</inkml:trace>
  <inkml:trace contextRef="#ctx0" brushRef="#br0" timeOffset="59797.44">28337 2170 0</inkml:trace>
  <inkml:trace contextRef="#ctx0" brushRef="#br0" timeOffset="60104.49">27742 1680 0</inkml:trace>
  <inkml:trace contextRef="#ctx0" brushRef="#br0" timeOffset="60422.69">27212 1640 0</inkml:trace>
  <inkml:trace contextRef="#ctx0" brushRef="#br0" timeOffset="60726.41">26723 1376 0</inkml:trace>
  <inkml:trace contextRef="#ctx0" brushRef="#br0" timeOffset="61071.62">26022 1230 0</inkml:trace>
  <inkml:trace contextRef="#ctx0" brushRef="#br0" timeOffset="61398.39">25797 966 0</inkml:trace>
  <inkml:trace contextRef="#ctx0" brushRef="#br0" timeOffset="61700.58">26260 860 0</inkml:trace>
  <inkml:trace contextRef="#ctx0" brushRef="#br0" timeOffset="61982.51">26908 873 0</inkml:trace>
  <inkml:trace contextRef="#ctx0" brushRef="#br0" timeOffset="62270.52">27702 847 0</inkml:trace>
  <inkml:trace contextRef="#ctx0" brushRef="#br0" timeOffset="62579.52">28046 1005 0</inkml:trace>
  <inkml:trace contextRef="#ctx0" brushRef="#br0" timeOffset="62872.34">27914 1257 0</inkml:trace>
  <inkml:trace contextRef="#ctx0" brushRef="#br0" timeOffset="63330.52">27715 1244 0</inkml:trace>
  <inkml:trace contextRef="#ctx0" brushRef="#br0" timeOffset="63625.45">28218 1495 0</inkml:trace>
  <inkml:trace contextRef="#ctx0" brushRef="#br0" timeOffset="63902.52">28059 1892 0</inkml:trace>
  <inkml:trace contextRef="#ctx0" brushRef="#br0" timeOffset="64172.74">27874 2196 0</inkml:trace>
  <inkml:trace contextRef="#ctx0" brushRef="#br0" timeOffset="64416.82">27728 2394 0</inkml:trace>
  <inkml:trace contextRef="#ctx0" brushRef="#br0" timeOffset="64725.54">27424 2011 0</inkml:trace>
  <inkml:trace contextRef="#ctx0" brushRef="#br0" timeOffset="64994.49">26829 1945 0</inkml:trace>
  <inkml:trace contextRef="#ctx0" brushRef="#br0" timeOffset="65311.91">26683 1786 0</inkml:trace>
  <inkml:trace contextRef="#ctx0" brushRef="#br0" timeOffset="65672.64">26075 1667 0</inkml:trace>
  <inkml:trace contextRef="#ctx0" brushRef="#br0" timeOffset="65984.58">25519 1799 0,'-13'0'16</inkml:trace>
  <inkml:trace contextRef="#ctx0" brushRef="#br0" timeOffset="66239.69">25585 1601 0</inkml:trace>
  <inkml:trace contextRef="#ctx0" brushRef="#br0" timeOffset="66514.04">25612 1363 0</inkml:trace>
  <inkml:trace contextRef="#ctx0" brushRef="#br0" timeOffset="66807.41">25519 1019 0</inkml:trace>
  <inkml:trace contextRef="#ctx0" brushRef="#br0" timeOffset="67216.64">25307 1124 0</inkml:trace>
  <inkml:trace contextRef="#ctx0" brushRef="#br0" timeOffset="67603.51">24765 886 0</inkml:trace>
  <inkml:trace contextRef="#ctx0" brushRef="#br0" timeOffset="67993.35">24448 833 0</inkml:trace>
  <inkml:trace contextRef="#ctx0" brushRef="#br0" timeOffset="68274.75">24117 833 0</inkml:trace>
  <inkml:trace contextRef="#ctx0" brushRef="#br0" timeOffset="68540.6">23958 873 0</inkml:trace>
  <inkml:trace contextRef="#ctx0" brushRef="#br0" timeOffset="68936.45">23799 1058 0</inkml:trace>
  <inkml:trace contextRef="#ctx0" brushRef="#br0" timeOffset="69240.37">23521 516 0</inkml:trace>
  <inkml:trace contextRef="#ctx0" brushRef="#br0" timeOffset="69560.43">23482 370 0</inkml:trace>
  <inkml:trace contextRef="#ctx0" brushRef="#br0" timeOffset="69869.18">23945 437 0</inkml:trace>
  <inkml:trace contextRef="#ctx0" brushRef="#br0" timeOffset="70153.5">25387 423 0</inkml:trace>
  <inkml:trace contextRef="#ctx0" brushRef="#br0" timeOffset="70595.14">24461 357 0,'0'0'0</inkml:trace>
  <inkml:trace contextRef="#ctx0" brushRef="#br0" timeOffset="71079.18">25030 423 0,'-14'0'15,"1"0"-15</inkml:trace>
  <inkml:trace contextRef="#ctx0" brushRef="#br0" timeOffset="71422.34">25559 331 0</inkml:trace>
  <inkml:trace contextRef="#ctx0" brushRef="#br0" timeOffset="71749.23">26088 344 0,'13'0'16</inkml:trace>
  <inkml:trace contextRef="#ctx0" brushRef="#br0" timeOffset="72077.26">26564 344 0</inkml:trace>
  <inkml:trace contextRef="#ctx0" brushRef="#br0" timeOffset="72477.35">26088 542 0</inkml:trace>
  <inkml:trace contextRef="#ctx0" brushRef="#br0" timeOffset="72790.59">26948 767 0</inkml:trace>
  <inkml:trace contextRef="#ctx0" brushRef="#br0" timeOffset="73152.97">26432 926 0</inkml:trace>
  <inkml:trace contextRef="#ctx0" brushRef="#br0" timeOffset="73439.49">26538 1045 0</inkml:trace>
  <inkml:trace contextRef="#ctx0" brushRef="#br0" timeOffset="73715.23">26736 1045 0,'0'-13'15</inkml:trace>
  <inkml:trace contextRef="#ctx0" brushRef="#br0" timeOffset="74048.31">26313 1270 0</inkml:trace>
  <inkml:trace contextRef="#ctx0" brushRef="#br0" timeOffset="74403.39">26524 1296 0</inkml:trace>
  <inkml:trace contextRef="#ctx0" brushRef="#br0" timeOffset="74652.38">26300 1574 0</inkml:trace>
  <inkml:trace contextRef="#ctx0" brushRef="#br0" timeOffset="74970.64">26485 1574 0</inkml:trace>
  <inkml:trace contextRef="#ctx0" brushRef="#br0" timeOffset="75252.43">26868 1588 0</inkml:trace>
  <inkml:trace contextRef="#ctx0" brushRef="#br0" timeOffset="75576.61">27279 1561 0</inkml:trace>
  <inkml:trace contextRef="#ctx0" brushRef="#br0" timeOffset="75875.67">27279 1230 0</inkml:trace>
  <inkml:trace contextRef="#ctx0" brushRef="#br0" timeOffset="76307.07">27173 1270 0</inkml:trace>
  <inkml:trace contextRef="#ctx0" brushRef="#br0" timeOffset="76589.91">27596 1402 0</inkml:trace>
  <inkml:trace contextRef="#ctx0" brushRef="#br0" timeOffset="76880.53">26882 1323 0</inkml:trace>
  <inkml:trace contextRef="#ctx0" brushRef="#br0" timeOffset="77279.45">27794 238 0</inkml:trace>
  <inkml:trace contextRef="#ctx0" brushRef="#br0" timeOffset="77557.52">27477 675 0</inkml:trace>
  <inkml:trace contextRef="#ctx0" brushRef="#br0" timeOffset="77921.52">27199 714 0</inkml:trace>
  <inkml:trace contextRef="#ctx0" brushRef="#br0" timeOffset="78151.47">27199 820 0,'0'-13'78,"0"0"-78,0 0 0</inkml:trace>
  <inkml:trace contextRef="#ctx0" brushRef="#br0" timeOffset="78423.84">27186 410 0</inkml:trace>
  <inkml:trace contextRef="#ctx0" brushRef="#br0" timeOffset="78651.88">27371 860 0</inkml:trace>
  <inkml:trace contextRef="#ctx0" brushRef="#br0" timeOffset="-180699.27">26498 1839 0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4000" units="cm"/>
          <inkml:channel name="Y" type="integer" min="-465" max="1440" units="cm"/>
          <inkml:channel name="T" type="integer" max="2.14748E9" units="dev"/>
        </inkml:traceFormat>
        <inkml:channelProperties>
          <inkml:channelProperty channel="X" name="resolution" value="67.00168" units="1/cm"/>
          <inkml:channelProperty channel="Y" name="resolution" value="56.69643" units="1/cm"/>
          <inkml:channelProperty channel="T" name="resolution" value="1" units="1/dev"/>
        </inkml:channelProperties>
      </inkml:inkSource>
      <inkml:timestamp xml:id="ts0" timeString="2020-04-18T10:16:50.97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7858 16880 0,'13'0'47,"1"0"-32,-14-13-15,13 13 16,-13-13-16,0 0 0,13 13 0,0 0 0,-13-13 16,14 13-16,-14-14 0,13 14 0,-13-13 15,0 0-15,13 13 0,0 0 0,-13-13 0,13 13 16,-13-14-16,14 14 16,-14-13-16,0 0 0,13 13 15,-13-13-15,13 13 0,-13-14 16,13 14-16,-13-13 0,0 0 15,14 13-15,-14-13 0,13 13 0,-13-13 16,13 13-16,-13-14 0,0 1 16,13 13-16,-13-13 0,13 13 15,-13-13-15,14 13 0,-14-14 16,13 14-16,-13-13 0,13 13 16,-13-13-16,13 13 15,-13-13-15,0-1 16,14 14-16,-1 0 15,-13-13-15,0 0 16,13 13-16,0 0 16,-13-13-16,14 13 15,-14-13-15,13 13 16,-13-14-16,13 1 0,0 13 16,-13-13-16,13 13 0,-13-13 15,14 13-15,-14-14 0,13 14 0,-13-13 0,13 13 16,-13-13-16,13 13 15,-13-13-15,0-1 0,14 14 16,-14-13-16,13 13 0,0 0 16,-13-13-16,13 13 0,-13-13 0,14 13 15,-14-13-15,13 13 0,-13-14 0,13 14 16,-13-13-16,13 13 0,-13-13 16,13 13-16,1 0 15,-14-13-15,0-1 0,13 14 16,-13-13-16,13 13 15,0 0-15,-13-13 0,14 13 16,-14-13-16,13 13 0,-13-14 16,13 14-16,-13-13 0,13 13 15,0 0-15,-13-13 0,14 13 16,-14-13-16,0 0 16,13 13-16,-13-14 31,13 14-31,0 0 0,-13-13 0,14 13 15,-14-13-15,13 13 0,-13-13 16,13 13-16,0-14 0,1 14 16,-14-13-16,13 13 0,-13-13 0,13 13 15,-13-13-15,13 13 0,-13-13 16,13 13-16,-13-14 0,14 14 0,-14-13 16,13 13-16,-13-13 15,13 13-15,-13-13 0,13 13 0,-13-14 16,14 14-16,-14-13 0,13 13 0,-13-13 15,13 13-15,-13-13 0,13 13 0,-13-14 16,14 14-16,-14-13 16,13 13-16,-13-13 0,13 0 15,0 13-15,-13-13 16,13 13-16,-13-14 0,14 14 16,-14-13-1,0 0-15,13 13 16,-13-13-1,13 13-15,-13-14 16,13 14-16,-13-13 16,0 0-16,14 13 0,-14-13 15,13 13-15,-13-14 16,13 14-16,-13-13 16,13 0-16,-13 0 15,14 13 1,-14-13-16,13-1 15,0 14-15,-13-13 16,0 0-16,13 13 0,-13-13 16,13 13-16,-13-14 15,14 14-15,-14-13 16,0 0-16,13 13 16,0-13-1,-13 0 1,13 13-16,-13-14 15,14 14-15,-14-13 0,13 0 16,0 13-16,-13-13 16,13 13-1,-13-14-15,0 1 16,14 13-16,-14-13 16,13 13-16,-13-13 15,13 13-15,-13-14 16,13 14-16,-13-13 0,13 13 15,-13-13 1,14 13 0,-14-13-16,13 13 0,-13-13 15,13 13-15,-13-14 0,13 14 16,-13-13-16,14 13 16,-1 0-1,-13-13-15,13 13 31,-13-13-31,0-1 16,13 14-16,-13-13 0,13 13 16,1 0-16,-14-13 0,13 13 15,-13-13-15,13 13 0,-13-14 16,0 1-16,13 13 0,1 0 16,-14-13-1,13 13 1,-13-13-1,13 13-15,-13-13 16,13 13-16,-13-14 0,14 14 0,-14-13 16,13 13-16,-13-13 15,13 13-15,0 0 16,-13-13 0,0-1-1,13 14-15,1 0 0,-14-13 16,13 13-16,-13-13 15,13 13-15,-13-13 16,13 13-16,-13-14 16,14 14-16,-14-13 15,13 13-15,-13-13 16,13 13-16,-13-13 0,13 13 0,-13-13 16,14 13-16,-14-14 0,13 14 15,0-13-15,0 13 16,-13-13-16,13 13 15,-13-13-15,14 13 0,-14-14 16,13 14-16,-13-13 16,13 13-16,-13-13 15,13 13-15,-13-13 0,14 13 16,-14-14-16,13 14 0,-13-13 16,13 13-16,0 0 15,-13-13-15,0 0 16,13 13-16,-13-13 15,14 13-15,-14-14 0,13 14 16,0 0-16,-13-13 0,13 13 16,-13-13-16,14 0 0,-1-1 15,0 14 1,-13-13 0,13 13-16,-13-13 31,14 13-31,-14-13 0,13 13 15,-13-13-15,13 13 16,-13-14-16,13 14 0,-13-13 16,13 13-16,-13-13 15,14 13 1,-14-13 0,13 13-16,-13-14 0,13 14 15,-13-13-15,13 13 16,-13-13-16,14 13 15,-14-13-15,13-1 16,0 14 0,-13-13-16,13 0 15,1 13 1,-14-13-16,13 13 16,-13-13-16,13 13 15,-13-14-15,13 14 16,-13-13-16,0 0 15,13 13-15,-13-13 32,14 13-32,-1 0 15,-13-14-15,0 1 16,13 13 0,-13-13-16,13 13 15,-13-13-15,14 13 16,-14-14-16,13 14 0,-13-13 15,13 13 1,-13-13-16,13 13 16,-13-13-16,14 13 15,-1 0-15,-13-13 0,0-1 16,13 14-16,-13-13 16,13 13-1,-13-13-15,13 13 16,1 0-16,-14-13 15,13 13 1,-13-14-16,13 14 16,-13-13-16,13 13 15,-13-13-15,14 13 16,-14-13 0,13 13-16,0 0 15,-13-13 1,0-1-1,13 14 1,-13-13 0,14 13-1,-14-13-15,13 13 0,0 0 47,-13-13-31,0-1 78,13 14-79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4000" units="cm"/>
          <inkml:channel name="Y" type="integer" min="-465" max="1440" units="cm"/>
          <inkml:channel name="T" type="integer" max="2.14748E9" units="dev"/>
        </inkml:traceFormat>
        <inkml:channelProperties>
          <inkml:channelProperty channel="X" name="resolution" value="67.00168" units="1/cm"/>
          <inkml:channelProperty channel="Y" name="resolution" value="56.69643" units="1/cm"/>
          <inkml:channelProperty channel="T" name="resolution" value="1" units="1/dev"/>
        </inkml:channelProperties>
      </inkml:inkSource>
      <inkml:timestamp xml:id="ts0" timeString="2020-04-18T10:18:21.46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23336 14592 0,'0'13'16,"-13"-13"-16,0 0 15,13 13-15,0 0 0,-13-13 0,13 14 0,-14-14 16,14 13-16,-13-13 0,13 13 0,-13-13 16,13 13-16,-13-13 0,13 14 0,-14-14 0,14 13 15,-13-13-15,13 13 0,-13-13 16,0 13-16,13 1 0,-13-14 0,13 13 15,-14-13-15,14 13 0,-13-13 0,0 0 0,13 13 0,0 0 16,-13-13-16,-1 14 0,1-14 0,13 13 0,-13-13 16,0 0-16,13 13 0,-14 0 0,1-13 0,13 14 15,-13-14-15,0 0 0,13 13 0,-13-13 0,13 13 16,-14-13-16,14 13 0,-13-13 0,0 13 0,0-13 16,13 14-16,-14-14 0,14 13 0,-13-13 0,13 13 0,-13-13 15,13 13-15,-13-13 0,13 14 16,-14-14-16,1 0 15,13 13-15,0 0 16,-13-13-16,13 13 16,-13-13-16,13 14 15,-13-14-15,13 13 0,0 0 16,-14-13-16,14 13 0,-13-13 0,13 13 16,-13-13-16,13 14 0,-13-14 0,13 13 0,-14-13 15,14 13-15,-13-13 0,13 13 16,-13-13-16,13 14 0,-13-14 15,13 13-15,0 0 16,-14-13 0,14 13-16</inkml:trace>
  <inkml:trace contextRef="#ctx0" brushRef="#br0" timeOffset="3642.11">25903 14671 0,'0'13'15,"0"1"-15,-14-14 47,14 13-47,-13-13 0,13 13 16,-13-13-16,13 13 0,-13 1 15,13-1-15,-13-13 0,-1 0 16,14 13-16,-13-13 0,13 13 0,0 0 0,-13-13 16,13 14-16,-13-14 0,-1 13 0,14 0 15,-13-13-15,13 13 0,-13-13 16,13 14-16,0-1 16,-13-13-16,0 0 0,13 13 0,0 0 15,-14-13-15,14 13 0,-13-13 16,13 14-16,0-1 15,-13-13 1,13 13-16,-13-13 0,13 13 16,-14-13-16,14 14 0,-13-14 15,13 13 1,0 0 0,-13-13-16,13 13 0,-13 1 15,-1-14-15,14 13 16,-13-13-16,13 13 0,0 0 15,-13-13-15,13 13 0,-13-13 16,13 14-16,-13-14 0,-1 0 16,14 13-16,0 0 0,-13-13 15,13 13-15,-13-13 16,13 14-16,-13-14 0,-1 0 16,14 13-16,0 0 0,-13-13 0,0 0 15,13 13-15,-13-13 0,-1 14 16,1-14-1,13 13-15,0 0 0,-13-13 16,0 0-16,13 13 0,-13-13 16,13 13-16,-14-13 0,14 14 15,-13-14-15,13 13 16,-13-13-16,0 0 16,13 13-16,-14-13 15,14 13-15,-13-13 16,13 14-16,-13-14 0,13 13 0,-13-13 15,13 13-15,-14-13 16,14 13-16,-13-13 16,0 14-16,13-1 0,-13-13 15,13 13-15,-13-13 16,13 13-16,-14-13 16,14 13-16,-13-13 0,13 14 15,-13-14-15,13 13 0,-13-13 0,13 13 16,-14-13-16,14 13 0,-13-13 15,13 14-15,-13-14 0,13 13 0,-13-13 0,13 13 16,-14-13-16,14 13 0,-13-13 16,13 14-16,-13-14 0,13 13 0,-13-13 15,13 13-15,-13 0 0,13 0 16,-14-13-16,14 14 0,-13-14 0,13 13 0,-13-13 16,13 13-16,-13-13 0,13 13 0,0 1 15,-14-14-15,1 0 16,13 13 15</inkml:trace>
  <inkml:trace contextRef="#ctx0" brushRef="#br0" timeOffset="5026.22">24937 14592 0,'0'13'15,"-13"-13"-15,13 13 0,-13-13 0,13 13 16,-14-13-16,14 14 0,0-1 0,-13-13 16,13 13-16,0 0 0,-13-13 0,0 0 0,13 14 0,0-1 0,-14-13 15,14 13-15,-13-13 0,13 13 0,-13 1 0,0-1 0,13 0 16,-14-13-16,14 13 0,-13-13 0,13 13 0,0 1 15,-13-14-15,0 0 0,13 13 0,-13-13 0,13 13 0,-14 0 16,14 1-16,-13-14 0,13 13 0,-13-13 0,13 13 16,-13-13-16,13 13 0,-14-13 0,-12 40 15,26-27-15,-13-13 0,13 13 16,-14-13-16,14 14 0,0-1 0,-13-13 0,13 13 0,-13-13 0,13 13 16,-13-13-16,13 14 0,-13-1 0,13 0 0,-14-13 0,14 13 15,0 0-15,-13-13 0,0 0 0,13 14 0,-13-14 0,13 13 16,-14 0-16,14 0 0,-13-13 0,13 14 0,-13-14 0,13 13 15,-13-13-15,13 13 0,-13-13 0,13 13 0,0 1 16,-14-14-16,1 0 0,13 13 0,-13-13 0,13 13 0,0 0 16,-13-13-16,13 13 0,0 1 0,-14-14 0,1 13 15,13 0-15,-13-13 0,13 13 0,0 1 16,-13-14-16,13 13 0,-14-13 0,14 13 16,-13-13-16,13 13 0,0 1 0,-13-14 0,13 13 15,-13-13-15,13 13 0,0 0 0,-13-13 0,-1 0 16,14 13-16,-13-13 0,13 14 0,-13-14 15,13 13-15,0 0 0,-13-13 0,-1 0 16,14 13-16,-13-13 0,13 14 0,-13-14 16,13 13-16,0 0 0,-13-13 0,13 13 15,-14-13-15,1 0 0,13 14 0,-13-1 16,13 0 0,-13-13-16,13 13 0,-13-13 15,13 13-15,-14-13 0,14 14 16,-13-14-16,13 13 0,0 0 15,-13-13-15,13 13 16,-13-13-16,-1 0 16,14 14-16,0-1 15</inkml:trace>
  <inkml:trace contextRef="#ctx0" brushRef="#br0" timeOffset="6751.49">26524 14605 0,'0'13'0,"-13"-13"0,13 13 0,0 1 0,-13-14 15,13 13-15,-13 0 0,13 0 0,-13-13 0,13 14 0,-14-1 16,1-13-16,13 13 0,-13-13 0,13 13 0,0 1 0,-13-14 0,13 13 0,-14-13 16,1 13-16,13 0 0,-13-13 0,13 13 0,-13-13 0,13 14 0,-14-14 0,14 13 0,-13-13 0,13 13 0,-13-13 0,13 13 0,-13 1 15,0-1-15,-1-13 0,14 13 0,-13-13 0,13 13 0,-13 0 0,0 1 0,-1-14 0,14 13 16,-13-13-16,13 13 0,-13-13 0,13 13 0,-13-13 0,0 14 0,-1-1 0,1-13 0,13 13 0,-13 0 15,0-13-15,13 14 0,-14-14 0,1 13 0,0-13 0,0 0 0,13 13 0,0 0 0,-14-13 0,1 0 0,13 13 0,-13-13 16,0 14-16,0-14 0,13 13 0,-14-13 0,14 13 0,-13-13 0,0 0 0,13 13 0,-13-13 0,-1 0 0,14 14 0,-13-14 16,0 13-16,0-13 0,13 13 0,-14-13 0,1 0 0,13 13 0,-13-13 0,0 14 0,0-14 15,13 13-15,-14-13 0,14 13 0,-13-13 0,0 13 0,0-13 0,13 13 0,-14-13 16,14 14-16,-13-14 0,0 0 0,13 13 0,0 0 0,-13-13 0,0 13 16,-1 1-16,1-14 0,13 13 0,-13 0 0,0 0 15,-1 1-15,1-1 0,0 0 0,0 0 16,-1-13-16,14 13 0,-13-13 0,13 14 0,-13-14 15,13 13-15,-13-13 0,13 13 0,-66 40 16,66-40-16,-14-13 0,1 14 16,13-1-16,-13-13 0,13 13 0,-13-13 0,13 13 0,-14-13 15,1 13-15,13 1 0,-13-14 0,13 13 0,-13-13 0,13 13 16,-13-13-16,-1 0 0,14 13 0,0 1 0,-13-14 0,13 13 0,-13-13 16,13 13-16,-13 0 0,-1-13 0,14 13 0,0 1 0,-13-14 0,13 13 15,-13-13-15,13 13 0,0 0 0,-13-13 0,13 14 0,-14-14 16,14 13-16,-13-13 0,13 13 0,-13-13 0,13 13 15,0 1-15,-13-14 0,13 13 0,-13-13 0,13 13 0,-14-13 16,14 13-16,0 0 0,-13-13 0,13 14 16,-13-14-16,13 13 0,-13-13 15,13 13-15,0 0 0,-14-13 0,14 14 0,-13-14 16,13 13 0,-13-13-1,13 13-15,0 0 16</inkml:trace>
  <inkml:trace contextRef="#ctx0" brushRef="#br0" timeOffset="9435.7">27675 14592 0,'0'13'15,"-13"-13"-15,0 13 16,0-13-16,13 13 0,-14-13 0,1 14 16,13-1-16,-13-13 0,0 13 0,0-13 0,-1 13 15,1-13-15,13 14 0,-13-14 0,13 13 0,-13-13 0,-1 0 0,14 13 0,-13-13 16,13 13-16,-13-13 0,0 0 0,0 14 0,-120 78 15,107-79-15,13 1 0,-1-14 16,1 13-16,0-13 0,13 13 0,-13-13 0,-1 13 0,14 0 0,-26 1 0,13-14 0,-1 13 0,1 0 16,0-13-16,0 13 0,13 1 0,-13-14 0,-1 13 0,1-13 0,13 13 0,-13-13 0,13 13 0,-13 1 0,-1-14 0,1 13 15,0 0-15,0-13 0,13 13 0,0 0 0,-13-13 0,-1 0 0,14 14 0,-13-14 0,13 13 0,-13-13 0,13 13 16,0 0-16,-13-13 0,-1 0 0,14 14 0,-13-14 0,13 13 0,-13-13 0,13 13 0,0 0 0,-13-13 0,-1 14 16,14-1-16,-13-13 0,13 13 0,-13-13 0,13 13 0,-13 0 0,0 1 0,-1-14 15,14 13-15,0 0 0,-13-13 0,13 13 0,-13-13 0,13 14 0,-13-1 0,-1 0 16,14 0-16,-13-13 0,13 14 0,-13-14 0,13 13 0,-13-13 0,13 13 15,-14 0-15,14 0 0,-13-13 0,13 14 0,-13-14 0,13 13 0,0 0 0,-13-13 0,0 0 0,13 13 16,-14 1-16,14-1 0,-13-13 0,13 13 0,-13 0 0,0-13 0,13 14 16,-14-1-16,14 0 0,-13-13 0,13 13 0,0 0 0,-13-13 15,0 0-15,13 14 0,0-1 0,-14-13 0,14 13 0,-13-13 0,13 13 16,-13-13-16,13 14 0,-13-14 0,13 13 0,-13-13 0,13 13 0,-14-13 16,14 13-16,-13-13 0,13 13 0,-13-13 0,13 14 0,-13-14 0,13 13 0,-14-13 15,14 13-15,-13-13 0,13 13 0,-13-13 0,0 14 0,13-1 16,-14-13-16,14 13 0,-13-13 0,13 13 0,-13-13 0,0 0 15,13 14-15,0-1 0,-13-13 0,13 13 0,-14-13 0,14 13 16,-13-13-16,0 0 0,13 13 0,0 1 0,-13-14 0,13 13 0,-14-13 16,14 13-16,-13-13 0,0 0 0,13 13 0,0 1 0,-13-14 0,13 13 15,-13-13-15,13 13 0,-14-13 0,14 13 0,-13-13 0,13 14 0,-13-14 16,13 13-16,-13-13 0,13 13 0,0 0 0,-14-13 16,14 13-16,-13-13 0,13 14 0,-13-14 0,13 13 0,-13-13 15,13 13-15,0 0 0,-14-13 0,1 14 0,13-1 16,-13-13-16,13 13 0,-13 0 0,13 0 15,-13-13-15,13 14 0,-14-14 0,14 13 0,-13-13 0,13 13 16,0 0-16,-13 1 0,13-1 16,-13-13-16,13 13 0,0 0 0,-14-13 15,14 14-15,0-1 16,-13-13-16,13 13 0</inkml:trace>
  <inkml:trace contextRef="#ctx0" brushRef="#br0" timeOffset="20295.2">27054 14565 0,'0'14'0,"0"-1"15,0 0 1,0 0 0,-14-13-16,14 13 15,-13-13-15,0 0 16,13 14-16,0-1 16,-13-13-1,13 13-15,0 0 16,-13-13-16,13 14 15,-14-14-15,14 13 0,-26 0 16,26 0-16,-13-13 0,13 14 16,-14-14-16,1 0 0,13 13 0,0 0 15,-13-13-15,13 13 0,-13-13 0,13 13 16,-14-13-16,1 0 16,13 14-16,-13-14 0,13 13 0,-13-13 15,13 13-15,-13-13 0,-1 0 16,14 13-16,-13-13 0,13 14 0,-13-14 15,13 13-15,-13-13 0,-1 13 16,1-13-16,13 13 0,-13-13 16,13 13-16,-13 1 15,-1-14-15,14 13 0,-13-13 0,0 0 16,13 13-16,-13-13 16,13 13-16,-13 1 0,-1-14 15,14 13-15,-13-13 0,13 13 16,-13-13-16,13 13 0,-13-13 15,13 14-15,-14-14 0,14 13 0,-13-13 16,0 0-16,13 13 0,-13-13 16,13 13-16,-14-13 0,14 13 0,-13-13 15,13 14-15,-13-14 0,0 0 16,13 13-16,-13-13 0,13 13 16,-14-13-16,1 13 15,13 1-15,-13-14 0,0 0 16,13 13-16,-14-13 0,14 13 0,-13-13 15,13 13-15,0 1 0,-13-14 16,0 0-16,13 13 0,-14-13 31,14 13-31,0 0 16,-13-13-16,13 13 0,-13-13 16,13 14-16,0-1 15,-13-13-15,0 0 0,13 13 16,0 0-16,-14-13 0,14 14 15,-13-14-15,13 13 16,-13-13-16,13 13 0,-13-13 0,13 13 16,-14-13-1,14 14-15,-13-1 16,13 0 0,-13-13-16,13 13 0,-13-13 15,13 13-15,-13-13 0,13 14 16,-14-14-16,14 13 15,0 0-15,-13-13 16,13 13 0,-13-13-16,13 14 15,-13-14-15,13 13 16,-14-13 0,14 13-16,0 0 15,-13-13-15,0 0 0,13 14 0,0-1 16,-13-13-1,13 13-15,0 0 16,-14-13-16,14 13 16,-13-13-16,13 14 0,-13-14 0,13 13 15,0 0-15,-13-13 0,13 13 16,-13-13-16,13 14 0,-14-14 16,14 13-16,0 0 0,-13-13 0,13 13 15,-13-13-15,13 13 0,-13-13 16,13 14-16,0-1 0,-14-13 0,14 13 15,-13-13-15,13 13 0,-13-13 0,13 14 16,0-1-16,-13-13 0,13 13 0,0 0 16,-14-13-16,14 14 0,0-1 0,-13-13 0,13 13 15,-13-13-15,13 13 0,-13-13 0,13 13 16,0 1-16,-13-14 0,13 13 0,-14-13 16,14 13-16,-13-13 0,13 13 0,0 1 15,-13-14-15,13 13 0,-13-13 0,13 13 0,-14-13 16,14 13-16,-13-13 0,13 14 0,-13-1 0,13 0 15,-13-13-15,13 13 0,-13-13 0,13 13 0,-14-13 0,14 14 16,-13-14-16,13 13 0,0 0 16,-13-13-16,13 13 0,-13 1 15,-1-14-15,14 13 0,0 0 0,-13-13 16,13 13-16,0 0 0,-13-13 0,13 14 0,-13-14 16,13 13-16,-14-13 0,14 13 0,0 0 15,-13-13-15,13 14 0,-13-14 0,13 13 0,-13-13 16,13 13-16,-13 0 0,-1 1 15,14-1 1,-13-13-16,13 13 0,0 0 0,-13-13 16,0 13-16,13 1 0,-14-14 15,14 13-15,-13-13 16,13 13-16,0 0 0,-13-13 0,13 14 16,-13-14-16,-1 0 0,14 13 15,-13-13 1,13 13-16,0 0 0,-13-13 0,13 14 0,0-1 15,-13-13-15,0 13 0,13 0 16,0 0-16</inkml:trace>
  <inkml:trace contextRef="#ctx0" brushRef="#br0" timeOffset="23577.46">27966 14737 0,'0'14'16,"0"-1"-1,-13-13-15,13 13 0,0 0 16,-13-13-1,13 13-15,-13-13 16,13 14-16,0-1 0,-13-13 16,13 13-16,0 0 0,-14-13 0,14 14 15,0-1-15,-13-13 0,0 0 16,13 13-16,0 0 0,-13-13 0,13 13 16,-14-13-16,14 14 0,0-1 0,-13-13 15,13 13-15,-13-13 0,13 13 0,-13-13 16,13 14-16,0-1 0,-14-13 0,14 13 15,-13-13-15,13 13 0,-13-13 0,13 14 0,-13-1 16,0 13 0,-1-26-16,14 13 0,-13-13 0,13 14 0,-13-14 0,13 13 15,0 0-15,-13-13 0,13 13 0,0 1 16,-14-14-16,14 13 0,-13-13 0,13 13 0,-13-13 16,13 13-16,0 1 0,-13-14 0,13 13 0,0 0 15,-14-13-15,14 13 0,-13-13 0,13 13 0,-13-13 16,13 14-16,0-1 0,-13-13 0,13 13 15,-13-13-15,13 13 0,-14-13 0,14 14 0,-13-14 16,13 13-16,-13 0 0,13 0 0,-13-13 16,13 14-16,-14-1 0,1-13 0,13 13 0,-13-13 0,13 13 0,0 0 15,-13-13-15,13 14 0,-13-14 0,13 13 0,-14-13 0,14 13 16,-13-13-16,13 13 0,-13-13 0,13 14 0,-13-1 0,-1-13 16,14 13-16,-13-13 0,13 13 0,-13-13 0,13 14 0,-13-14 15,-1 13-15,14 0 0,-13-13 0,-26 40 16,25-27-1,14 0-15,-13-13 0,13 13 0,-13-13 16,13 14-16,-13-14 0,13 13 0,-14-13 0,14 13 0,-13-13 16,13 13-16,-13-13 0,13 13 0,-13-13 15,-1 14-15,14-1 0,-13-13 16,13 13-16,-13-13 0,0 0 0,13 13 0,-13-13 0,13 14 0,-14-14 16,14 13-16,0 0 0,-13-13 0,0 0 0,13 13 0,-13-13 0,13 14 15,-14-14-15,14 13 0,-13-13 0,13 13 0,-13-13 16,0 13-16,0-13 0,13 13 0,-14-13 0,14 14 0,0-1 15,-13-13-15,0 0 0,13 13 0,-13-13 0,13 13 0,-14-13 0,14 14 16,-13-14-16,13 13 0,-13-13 0,13 13 0,-13-13 0,13 13 16,-14-13-16,14 14 0,-13-14 0,13 13 0,-13-13 0,13 13 0,-13-13 0,13 13 15,-13-13-15,13 13 0,-14 1 0,1-14 0,13 13 0,-13-13 16,13 13-16,-13-13 0,13 13 0,0 1 0,-14-14 0,1 0 16,13 13-16,-13-13 0,13 13 0,-13-13 0,13 13 0,0 0 15,-14-13-15,14 14 0,-13-14 0,13 13 0,-13-13 0,13 13 0,-13-13 0,13 13 16,-13 1-16,13-1 0,-14-13 0,1 0 0,13 13 0,-13-13 15,13 13-15,0 1 0,-13-14 0,13 13 0,-14-13 0,14 13 0,-13-13 0,13 13 16,-13-13-16,13 13 0,-13-13 0,13 14 0,-14-1 0,1-13 0,13 13 0,-53 40 31,53-40-31,-13-13 0,13 14 0,-13-14 0,13 13 0,0 0 16,-13-13-16,13 13 0,-14-13 0,14 13 0,-13-13 16,13 14-16,-13-14 0,13 13 0,0 0 0,-13-13 15,-1 0-15,14 13 0,0 1 0,-13-14 16,13 13-16,-13-13 0,13 13 15,-13 0-15,0-13 16,13 14-16,0-1 16,-14-13-1</inkml:trace>
  <inkml:trace contextRef="#ctx0" brushRef="#br0" timeOffset="27248.76">29064 14711 0,'0'13'47,"0"0"-31,0 1-1,-13-14-15,13 13 0,-13-13 16,13 13-16,0 0 0,-13-13 15,13 13-15,-13-13 0,13 14 0,-14-14 0,14 13 16,0 0-16,-13-13 0,13 13 0,-13-13 0,0 14 16,13-1-16,-14-13 0,14 13 0,-13 0 0,13 0 15,-13-13-15,0 0 0,13 14 0,0-1 0,-14-13 0,14 13 0,-13-13 16,13 13-16,-13-13 0,13 14 0,-13-14 0,13 13 0,-13-13 0,13 13 16,-14 0-16,14 1 0,-13-14 0,13 13 0,-13-13 15,0 13-15,-1 0 0,1-13 16,13 13-16,-13-13 0,13 14 0,-13-14 15,13 13-15,-13-13 0,13 13 0,-14-13 0,14 13 0,-13-13 0,0 0 16,13 14-16,0-1 0,-13-13 0,13 13 0,-14-13 0,1 0 0,13 13 16,-13-13-16,13 14 0,0-1 0,-13-13 0,13 13 0,-14-13 0,14 13 15,-13-13-15,0 0 0,13 13 0,0 1 0,-13-14 0,13 13 0,-13-13 16,13 13-16,-14-13 0,14 13 0,-13-13 0,13 14 0,-13-14 16,13 13-16,-13-13 0,13 13 0,-14-13 0,14 13 15,-13-13-15,13 14 0,-13-14 0,13 13 0,-13-13 16,13 13-16,-14-13 0,14 13 0,-13-13 0,13 13 0,-13-13 15,13 14-15,-13-14 0,13 13 0,0 0 16,-27 0 0,27 1-16,-13-14 0,13 13 0,-13-13 15,13 13-15,-13-13 0,13 13 0,-14-13 0,14 14 16,-13-14-16,13 13 0,-13-13 0,13 13 16,-13-13-16,0 0 0,13 13 0,-14 0 15,1 1-15,0-1 16,0-13-16,13 13 0,-14-13 0,14 13 0,-13-13 15,13 14-15,-13-14 0,13 13 0,-13-13 16,-1 13-16,14 0 0,-13-13 0,13 13 16,-13-13-16,13 14 0,-13-14 0,0 0 15,13 13-15,0 0 0,-14-13 0,14 13 16,-13-13-16,13 14 0,-13-14 0,0 13 16,13 0-16,-14-13 0,14 13 0,-13-13 15,13 14-15,-13-14 0,13 13 0,-13-13 0,13 13 16,-14-13-16,14 13 0,-13-13 0,13 13 0,-13-13 15,13 14-15,-13-14 0,13 13 0,-13 0 0,-1 0 16,14 1-16,-13-14 0,0 13 0,13 0 0,-13-13 0,-1 13 16,14 1-16,-13-14 0,0 0 0,13 13 0,-13 0 0,-1-13 15,14 13-15,-13-13 0,13 13 0,-13-13 16,13 14-16,-13-14 0,13 13 0,-13-13 0,13 13 0,-14-13 0,14 13 16,-13-13-16,13 14 0,-13-14 0,13 13 0,-13-13 0,13 13 15,-14-13-15,14 13 0,-13-13 0,13 13 0,-13-13 16,13 14-16,-13-14 0,13 13 0,-14-13 0,14 13 15,-13-13-15,0 0 0,13 13 0,-13-13 0,13 14 0,-13-14 16,13 13-16,-14-13 0,1 0 0,13 13 0,-13-13 16,13 13-16,-13-13 0,13 14 0,-14-14 0,1 0 15,13 13-15,-13-13 0,13 13 0,-13-13 0,13 13 16,-13-13-16,13 13 0,-14-13 0,1 0 0,13 14 16,-13-14-16,13 13 0,-13-13 0,-1 0 0,14 13 0,-13-13 15,13 13-15,-13-13 0,13 14 0,-13-14 0,13 13 0,-14-13 16,1 13-16,0-13 0,13 13 0,0 1 0,-13-14 0,13 13 15,-13-13-15,-1 0 0,14 13 0,-13-13 0,13 13 16,-13 0-16,0-13 0,13 14 0,-14-14 16,14 13-16,-13-13 0,0 0 15,13 13-15,0 0 0,-13-13 0,-1 0 16,14 14-16,-13-14 0,13 13 0,-13-13 16,13 13-16,0 0 0,-13-13 0,0 14 0,13-1 15,-14-13-15,14 13 0,-13-13 16,13 13-16,-13-13 0,13 13 0,-13-13 0,13 14 15,-14-14-15,14 13 0,0 0 0,-13-13 0,-13 27 16,13-14-16,13 0 16,-14-13-16,14 13 0,-13-13 0,13 14 0,-13-14 15,13 13-15,-13-13 0,13 13 0,0 0 16,-14-13-16,14 13 0,-13-13 0,13 14 0,-13-14 16,13 13-16,0 0 0,-13-13 0,13 13 15,-14-13-15,14 14 16,-13-14-16,13 13 0,0 0 0,-13-13 15,0 0-15,13 13 0,-13 0 0,13 1 16,-14-14-16,14 13 0,0 0 16,-13-13-16,0 0 0,13 13 0,-13-13 15,13 14-15,0-1 0,-14-13 0,14 13 16,-13-13-16,13 13 16,-13-13-1</inkml:trace>
  <inkml:trace contextRef="#ctx0" brushRef="#br0" timeOffset="29265.84">30149 14605 0,'0'0'0,"0"13"0,0 0 16,-13 1-16,0-14 0,13 13 15,0 0-15,-13-13 16,13 13-16,-14-13 0,14 14 15,-13-14-15,13 13 0,0 0 16,-13-13-16,13 13 0,0 1 0,-13-14 0,-1 0 16,14 13-16,-13 13 0,13-13 0,-13-13 15,13 14-15,-13-1 0,0-13 16,13 13-16,0 0 0,0 1 0,-14-14 0,14 13 16,-13-13-16,13 13 0,0 0 15,-13-13-15,13 13 0,-13-13 0,13 14 16,-14-14-16,14 13 0,0 0 0,-13-13 15,13 13-15,0 1 0,-13-14 0,13 13 0,-13-13 0,13 13 0,0 0 16,-14-13-16,14 14 0,-13-14 0,13 13 0,0 0 0,-13-13 16,13 13-16,-13-13 0,13 13 0,-13-13 0,13 14 0,0-1 0,-14-13 15,14 13-15,-13-13 0,13 13 0,-13-13 0,13 14 0,-13-14 0,13 13 0,-14 0 16,1 0-16,13 1 0,-13-14 0,0 0 0,13 13 16,0 0-16,-14-13 0,14 13 0,-13-13 0,13 13 15,-13-13-15,0 0 0,13 14 0,0-1 0,-13-13 0,13 13 0,-14-13 16,14 13-16,-13-13 0,0 0 0,13 14 0,0-1 0,-13-13 0,13 13 15,-14-13-15,14 13 0,-13-13 0,0 0 16,13 14-16,0-1 0,-13-13 0,13 13 0,-13-13 16,-14 26-16,27-12 0,-13-14 15,13 13-15,-13-13 0,13 13 0,-14-13 16,1 0-16,13 13 0,0 1 0,-13-14 0,13 13 0,-13-13 16,13 13-16,-14-13 0,1 0 0,13 13 0,-13-13 0,13 14 0,-13-14 15,13 13-15,-13-13 0,-1 13 0,1-13 16,13 13-16,0 0 0,-13-13 0,13 14 31,-13-14-31</inkml:trace>
  <inkml:trace contextRef="#ctx0" brushRef="#br0" timeOffset="31020.6">30639 14711 0,'0'26'0,"0"-12"16,-13-14-16,13 13 0,-14-13 15,14 13-15,0 0 0,-13-13 0,0 0 16,13 13-16,-13-13 0,13 14 0,-14-14 0,14 13 15,0 0-15,-13-13 0,0 0 0,13 13 0,-13-13 16,13 14-16,-14-14 0,14 13 0,0 0 0,-13-13 16,0 0-16,13 13 0,-13-13 0,13 13 0,-13-13 15,13 14-15,-14-14 0,14 13 0,0 0 16,-13-13-16,13 13 0,-13-13 0,13 14 16,-13-14-16,13 13 0,-14-13 0,14 13 0,-13-13 15,13 13-15,-13-13 0,13 14 0,-13-14 0,13 13 0,-14-13 16,14 13-16,-13-13 0,13 13 0,-13-13 0,13 13 15,-13-13-15,13 14 0,0-1 0,-13-13 16,13 13-16,-14-13 0,1 0 16,13 13-16,-13-13 0,13 14 0,0-1 15,-13-13-15,13 13 0,-14-13 16,14 13-16,-13-13 0,13 14 0,-13-14 16,13 13-16,-13-13 0,13 13 0,-14-13 15,14 13-15,-13-13 0,13 13 0,0 1 0,-13-14 16,13 13-16,-13-13 0,13 13 0,-13-13 0,-1 0 15,14 13-15,0 1 0,-13-14 0,13 13 16,-13-13-16,13 13 0,-13-13 0,-1 0 0,14 13 0,-13-13 16,13 14-16,-13-14 0,13 13 0,-13-13 15,13 13-15,-13-13 0,13 13 0,-14-13 0,14 13 0,-13-13 0,13 14 16,-13-14-16,13 13 0,-13-13 0,13 13 0,-14-13 0,14 13 16,-13-13-16,13 14 0,-13-14 0,13 13 0,-13 0 0,-1-13 15,14 13-15,-26 27 16,13-40-16,0 0 0,13 13 0,0 0 0,-14-13 0,14 14 0,-13-14 15,13 13-15,-13-13 0,0 0 0,13 13 0,0 0 0,-14-13 0,14 14 16,-13-14-16,13 13 0,-13-13 0,13 13 0,-13-13 0,13 13 0,-14-13 16,14 13-16,-13-13 0,13 14 0,-13-1 0,13 0 0,-13-13 15,13 13-15,-13-13 0,13 14 0,-14-14 0,14 13 16,-13-13-16,13 13 0,0 0 0,-13-13 16,0 0-16,13 14 0,-14-14 0,14 13 0,0 0 15,-13-13-15,13 13 0,-13-13 0,13 13 0,-13-13 16,13 14-16,-13-14 0,13 13 0,-14-13 15,14 13-15,-13 0 0,0-13 0,13 14 0,-13-14 16,13 13-16,0 0 0,-14-13 0,14 13 16,-13-13-16,0 0 0,13 14 0,-13-14 0,13 13 0,0 0 15,-14-13-15,14 13 0,-13-13 0,0 0 16,13 13-16,-13-13 0,13 14 0,-13-1 0,-1-13 16,14 13-16,-13-13 0,13 13 0,-13-13 15,13 14-15,-13-1 0,-1 0 0,1-13 16,13 13-16,-13-13 0,13 13 0,0 1 15,-13-14-15,13 13 0,-14-13 0,1 0 16,13 13-16,-13-13 0,13 13 16,-13-13-16,13 14 15,-13-14-15,13 13 0,-14-13 0,1 0 16,13 13-16,-13-13 0,13 13 16,-13-13-16,13 14 15,-14-14-15,14 13 16</inkml:trace>
  <inkml:trace contextRef="#ctx0" brushRef="#br0" timeOffset="34551">31710 14671 0,'-13'13'0,"13"1"0,-13-14 15,13 13-15,0 0 16,-13-13-16,13 13 15,-14-13-15,1 0 0,13 14 0,-13-14 16,13 13-16,0 0 16,-13-13-16,13 13 0,-14-13 0,1 0 15,13 13-15,-13 1 0,13-1 16,-13-13-16,13 13 0,-13-13 0,13 13 16,-14-13-16,14 14 0,-13-14 0,13 13 0,-13-13 15,13 13-15,-13-13 0,13 13 0,-14-13 0,14 13 16,-13-13-16,13 14 0,0-1 0,-13-13 0,13 13 15,-13-13-15,-1 0 0,14 13 0,0 1 0,-13-14 0,13 13 0,-13-13 16,13 13-16,-13-13 0,13 13 0,-13-13 0,-1 0 16,14 14-16,0-1 0,-13-13 0,13 13 0,-13-13 0,13 13 15,-13-13-15,-1 0 0,14 13 0,0 1 0,-13-14 0,13 13 16,-13-13-16,13 13 0,-13-13 0,0 0 0,13 13 0,-14-13 0,14 14 16,-13-14-16,13 13 0,-13-13 0,13 13 0,-13-13 0,13 13 15,-14-13-15,14 14 0,-13-14 0,13 13 16,-13-13-16,0 0 0,13 13 0,-14-13 0,14 13 0,-13-13 15,13 13-15,-13-13 0,13 14 0,-13-14 0,0 0 16,13 13-16,-14-13 0,14 13 0,0 0 16,-13-13-16,0 0 0,13 14 0,-13-14 0,13 13 0,-14-13 15,1 13-15,13 0 0,-13-13 0,0 0 16,13 14-16,-14-14 0,14 13 0,-13-13 0,13 13 0,0 0 16,-13-13-16,0 0 0,13 13 0,-13-13 0,13 14 0,-14-14 15,14 13-15,-13-13 0,0 0 0,13 13 0,-13-13 0,13 13 16,-14-13-16,14 14 0,-13-14 0,0 13 0,0-13 15,13 13-15,-13 0 0,-1-13 16,14 14-16,-13-14 0,13 13 0,-13-13 0,13 13 16,-13-13-16,13 13 0,-14-13 0,14 13 0,-13-13 0,13 14 15,-13-14-15,13 13 0,-13-13 16,13 13-16,-14-13 0,14 13 0,-13-13 16,13 14-16,-13-14 0,13 13 15,0 0-15,-13-13 0,13 13 0,-13-13 0,-1 13 16,1 1-1,13-1-15,-13-13 0,13 13 16,-13-13-16,13 13 16,-14-13-16,14 14 0,-13-14 0,13 13 15,-13-13-15,13 13 0,-13-13 16,13 13-16,-14-13 16,14 14-16,-13-14 0,13 13 0,0 0 15,-13-13-15,13 13 0,-13-13 16,13 13-16,0 1 15,-13-14-15,13 13 0,-14-13 0,14 13 16,-13-13-16,13 13 16,-13-13-1,13 14-15,0-1 0,-13-13 0,13 13 16,-14-13-16,14 13 0,-13-13 16,13 14-16,0-1 0,-13-13 0,13 13 0,-13-13 15,13 13-15,-14-13 0,14 13 16,0 1-16,-13-14 0,13 13 0,-13-13 0,13 13 15,-13-13-15,0 13 0,13 1 16,-14-14-16,14 13 0,-13-13 16,13 13-16,0 0 0,-13-13 0,13 13 15,-13-13-15,13 14 0,-14-14 16,14 13-16,-13-13 0,13 13 16,0 0-16,-13-13 0,13 14 15,-13-14-15,13 13 0,-14-13 16,14 13-16,-13 0 0,13 1 15,0-1-15,-13-13 0,13 13 16,-13-13-16,13 13 0,-13-13 16,13 13-16,0 1 0,-14-14 15,14 13-15,-13-13 16,13 13-16,0 0 0,-13-13 0,13 14 16,-13-14-16,13 13 0,-14-13 15,14 13-15,0 0 0,-13-13 0,13 14 16,-13-14-16,13 13 0,-13-13 0,13 13 15,0 0 1,-13-13-16,13 13 47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4000" units="cm"/>
          <inkml:channel name="Y" type="integer" min="-465" max="1440" units="cm"/>
          <inkml:channel name="T" type="integer" max="2.14748E9" units="dev"/>
        </inkml:traceFormat>
        <inkml:channelProperties>
          <inkml:channelProperty channel="X" name="resolution" value="67.00168" units="1/cm"/>
          <inkml:channelProperty channel="Y" name="resolution" value="56.69643" units="1/cm"/>
          <inkml:channelProperty channel="T" name="resolution" value="1" units="1/dev"/>
        </inkml:channelProperties>
      </inkml:inkSource>
      <inkml:timestamp xml:id="ts0" timeString="2020-04-18T10:20:14.94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4564 14235 0,'0'13'16,"-13"-13"-16,13 13 16,-13-13-1,13 13-15,0 1 16,-14-14-16,1 0 16,13 13-16,0 0 31,-13-13-31,13 13 15,-13-13-15,13 13 0,-14-13 16,14 14-16,-13-14 0,13 13 0,-13-13 16,13 13-16,0 0 15,-13-13-15,13 14 32,-13-14-17,13 13 1,-14-13-16,14 13 15,-13-13-15,13 13 0,-13-13 16,13 13-16,0 1 16,-13-14-16,13 13 31,-14-13-31,14 13 16,-13-13-16,13 13 15,-13-13 1,13 14-16,-13-14 15,13 13 1,0 0-16,-14-13 16,1 0-16,13 13 15,-13-13 1,13 14-16,-13-14 16,13 13-16,0 0 0,-13-13 0,-1 0 15,14 13-15,-13-13 16,13 13-1,-13-13-15,0 0 16,13 14-16,-14-14 0,14 13 16,-13-13-16,13 13 15,-13-13-15,13 13 16,-13-13 0,0 0-16,13 14 15,-14-14-15,14 13 16,-13-13-16,13 13 15,-13-13-15,13 13 16,-13-13-16,-1 0 16,14 14-16,-13-14 15,13 13-15,0 0 16,-13-13-16,0 0 16,13 13-16,-14-13 15,14 13-15,-13-13 16,13 14-1,0-1-15,-13-13 0,13 13 16,-13-13-16,0 0 0,13 13 16,-14-13-16,14 14 0,0-1 15,-13-13-15,13 13 16,-13-13-16,0 0 0,13 13 16,-14-13-16,14 13 0,-13-13 0,13 14 15,-13-1-15,0-13 16,13 13-16,-14-13 15,14 13-15,0 1 0,-13-14 0,13 13 16,-13-13-16,0 0 16,13 13-16,-13-13 15,13 13-15,-14-13 16,14 14-16,0-1 0,-13-13 0,0 0 16,13 13-16,-13-13 15,13 13-15,-14 0 16,14 1-16,-13-14 0,0 0 15,13 13 1,-13-13 0,13 13-1,-14-13 1,14 13-16,0 1 16,-13-14-16</inkml:trace>
  <inkml:trace contextRef="#ctx0" brushRef="#br0" timeOffset="4779.72">15954 14248 0,'-13'0'47,"0"13"-16,13 0-31,-13-13 0,13 14 0,-14-14 15,14 13-15,0 0 0,0 0 16,-13-13-16,13 13 0,-13-13 0,13 14 0,0-1 16,-13-13-16,0 13 0,13 0 0,-14-13 0,14 14 0,-13-1 15,0 0-15,13 0 0,-13-13 0,13 13 0,-14-13 0,1 14 16,0-1-16,0-13 0,13 13 0,-14-13 16,14 13-16,-13-13 0,13 14 0,-13-14 0,13 13 0,-13-13 0,13 13 15,-13-13-15,13 13 0,-14-13 0,14 14 16,-13-14-16,0 0 0,13 13 0,0 0 0,-53 27 31,53-27-31,-13-13 0,13 13 0,-13-13 0,13 13 0,-14-13 0,1 0 16,13 14-16,0-1 0,-13-13 0,13 13 0,-13-13 0,13 13 15,-14-13-15,1 0 0,13 14 0,-13-14 0,13 13 0,-13-13 16,13 13-16,-14-13 0,14 13 0,-13-13 0,0 0 0,13 13 0,-13-13 16,13 14-16,-13-14 0,13 13 0,-14-13 0,1 13 0,0-13 15,13 13-15,-13-13 0,13 14 0,-14-14 0,14 13 0,-13-13 0,0 13 0,0 0 16,-1-13-16,14 13 0,-13-13 0,13 14 0,-13-14 15,13 13-15,-13-13 0,13 13 0,-13-13 0,13 13 0,-14-13 0,14 14 16,-13-14-16,13 13 0,-13-13 0,0 13 0,-1-13 16,14 13-16,-13-13 0,13 14 0,-13-14 0,0 13 0,-1-13 0,14 13 15,-13-13-15,0 0 0,13 13 0,0 0 0,-13-13 0,0 0 0,13 14 16,-14-14-16,14 13 0,-13-13 0,0 0 0,13 13 0,0 0 0,-13-13 16,-1 0-16,14 14 0,-13-14 0,13 13 0,-13-13 15,13 13-15,0 0 16,-13-13-16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4000" units="cm"/>
          <inkml:channel name="Y" type="integer" min="-465" max="1440" units="cm"/>
          <inkml:channel name="T" type="integer" max="2.14748E9" units="dev"/>
        </inkml:traceFormat>
        <inkml:channelProperties>
          <inkml:channelProperty channel="X" name="resolution" value="67.00168" units="1/cm"/>
          <inkml:channelProperty channel="Y" name="resolution" value="56.69643" units="1/cm"/>
          <inkml:channelProperty channel="T" name="resolution" value="1" units="1/dev"/>
        </inkml:channelProperties>
      </inkml:inkSource>
      <inkml:timestamp xml:id="ts0" timeString="2020-04-18T10:16:50.97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7858 16880 0,'13'0'47,"1"0"-32,-14-13-15,13 13 16,-13-13-16,0 0 0,13 13 0,0 0 0,-13-13 16,14 13-16,-14-14 0,13 14 0,-13-13 15,0 0-15,13 13 0,0 0 0,-13-13 0,13 13 16,-13-14-16,14 14 16,-14-13-16,0 0 0,13 13 15,-13-13-15,13 13 0,-13-14 16,13 14-16,-13-13 0,0 0 15,14 13-15,-14-13 0,13 13 0,-13-13 16,13 13-16,-13-14 0,0 1 16,13 13-16,-13-13 0,13 13 15,-13-13-15,14 13 0,-14-14 16,13 14-16,-13-13 0,13 13 16,-13-13-16,13 13 15,-13-13-15,0-1 16,14 14-16,-1 0 15,-13-13-15,0 0 16,13 13-16,0 0 16,-13-13-16,14 13 15,-14-13-15,13 13 16,-13-14-16,13 1 0,0 13 16,-13-13-16,13 13 0,-13-13 15,14 13-15,-14-14 0,13 14 0,-13-13 0,13 13 16,-13-13-16,13 13 15,-13-13-15,0-1 0,14 14 16,-14-13-16,13 13 0,0 0 16,-13-13-16,13 13 0,-13-13 0,14 13 15,-14-13-15,13 13 0,-13-14 0,13 14 16,-13-13-16,13 13 0,-13-13 16,13 13-16,1 0 15,-14-13-15,0-1 0,13 14 16,-13-13-16,13 13 15,0 0-15,-13-13 0,14 13 16,-14-13-16,13 13 0,-13-14 16,13 14-16,-13-13 0,13 13 15,0 0-15,-13-13 0,14 13 16,-14-13-16,0 0 16,13 13-16,-13-14 31,13 14-31,0 0 0,-13-13 0,14 13 15,-14-13-15,13 13 0,-13-13 16,13 13-16,0-14 0,1 14 16,-14-13-16,13 13 0,-13-13 0,13 13 15,-13-13-15,13 13 0,-13-13 16,13 13-16,-13-14 0,14 14 0,-14-13 16,13 13-16,-13-13 15,13 13-15,-13-13 0,13 13 0,-13-14 16,14 14-16,-14-13 0,13 13 0,-13-13 15,13 13-15,-13-13 0,13 13 0,-13-14 16,14 14-16,-14-13 16,13 13-16,-13-13 0,13 0 15,0 13-15,-13-13 16,13 13-16,-13-14 0,14 14 16,-14-13-1,0 0-15,13 13 16,-13-13-1,13 13-15,-13-14 16,13 14-16,-13-13 16,0 0-16,14 13 0,-14-13 15,13 13-15,-13-14 16,13 14-16,-13-13 16,13 0-16,-13 0 15,14 13 1,-14-13-16,13-1 15,0 14-15,-13-13 16,0 0-16,13 13 0,-13-13 16,13 13-16,-13-14 15,14 14-15,-14-13 16,0 0-16,13 13 16,0-13-1,-13 0 1,13 13-16,-13-14 15,14 14-15,-14-13 0,13 0 16,0 13-16,-13-13 16,13 13-1,-13-14-15,0 1 16,14 13-16,-14-13 16,13 13-16,-13-13 15,13 13-15,-13-14 16,13 14-16,-13-13 0,13 13 15,-13-13 1,14 13 0,-14-13-16,13 13 0,-13-13 15,13 13-15,-13-14 0,13 14 16,-13-13-16,14 13 16,-1 0-1,-13-13-15,13 13 31,-13-13-31,0-1 16,13 14-16,-13-13 0,13 13 16,1 0-16,-14-13 0,13 13 15,-13-13-15,13 13 0,-13-14 16,0 1-16,13 13 0,1 0 16,-14-13-1,13 13 1,-13-13-1,13 13-15,-13-13 16,13 13-16,-13-14 0,14 14 0,-14-13 16,13 13-16,-13-13 15,13 13-15,0 0 16,-13-13 0,0-1-1,13 14-15,1 0 0,-14-13 16,13 13-16,-13-13 15,13 13-15,-13-13 16,13 13-16,-13-14 16,14 14-16,-14-13 15,13 13-15,-13-13 16,13 13-16,-13-13 0,13 13 0,-13-13 16,14 13-16,-14-14 0,13 14 15,0-13-15,0 13 16,-13-13-16,13 13 15,-13-13-15,14 13 0,-14-14 16,13 14-16,-13-13 16,13 13-16,-13-13 15,13 13-15,-13-13 0,14 13 16,-14-14-16,13 14 0,-13-13 16,13 13-16,0 0 15,-13-13-15,0 0 16,13 13-16,-13-13 15,14 13-15,-14-14 0,13 14 16,0 0-16,-13-13 0,13 13 16,-13-13-16,14 0 0,-1-1 15,0 14 1,-13-13 0,13 13-16,-13-13 31,14 13-31,-14-13 0,13 13 15,-13-13-15,13 13 16,-13-14-16,13 14 0,-13-13 16,13 13-16,-13-13 15,14 13 1,-14-13 0,13 13-16,-13-14 0,13 14 15,-13-13-15,13 13 16,-13-13-16,14 13 15,-14-13-15,13-1 16,0 14 0,-13-13-16,13 0 15,1 13 1,-14-13-16,13 13 16,-13-13-16,13 13 15,-13-14-15,13 14 16,-13-13-16,0 0 15,13 13-15,-13-13 32,14 13-32,-1 0 15,-13-14-15,0 1 16,13 13 0,-13-13-16,13 13 15,-13-13-15,14 13 16,-14-14-16,13 14 0,-13-13 15,13 13 1,-13-13-16,13 13 16,-13-13-16,14 13 15,-1 0-15,-13-13 0,0-1 16,13 14-16,-13-13 16,13 13-1,-13-13-15,13 13 16,1 0-16,-14-13 15,13 13 1,-13-14-16,13 14 16,-13-13-16,13 13 15,-13-13-15,14 13 16,-14-13 0,13 13-16,0 0 15,-13-13 1,0-1-1,13 14 1,-13-13 0,14 13-1,-14-13-15,13 13 0,0 0 47,-13-13-31,0-1 78,13 14-79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4000" units="cm"/>
          <inkml:channel name="Y" type="integer" min="-465" max="1440" units="cm"/>
          <inkml:channel name="T" type="integer" max="2.14748E9" units="dev"/>
        </inkml:traceFormat>
        <inkml:channelProperties>
          <inkml:channelProperty channel="X" name="resolution" value="67.00168" units="1/cm"/>
          <inkml:channelProperty channel="Y" name="resolution" value="56.69643" units="1/cm"/>
          <inkml:channelProperty channel="T" name="resolution" value="1" units="1/dev"/>
        </inkml:channelProperties>
      </inkml:inkSource>
      <inkml:timestamp xml:id="ts0" timeString="2020-04-18T10:18:21.46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23336 14592 0,'0'13'16,"-13"-13"-16,0 0 15,13 13-15,0 0 0,-13-13 0,13 14 0,-14-14 16,14 13-16,-13-13 0,13 13 0,-13-13 16,13 13-16,-13-13 0,13 14 0,-14-14 0,14 13 15,-13-13-15,13 13 0,-13-13 16,0 13-16,13 1 0,-13-14 0,13 13 15,-14-13-15,14 13 0,-13-13 0,0 0 0,13 13 0,0 0 16,-13-13-16,-1 14 0,1-14 0,13 13 0,-13-13 16,0 0-16,13 13 0,-14 0 0,1-13 0,13 14 15,-13-14-15,0 0 0,13 13 0,-13-13 0,13 13 16,-14-13-16,14 13 0,-13-13 0,0 13 0,0-13 16,13 14-16,-14-14 0,14 13 0,-13-13 0,13 13 0,-13-13 15,13 13-15,-13-13 0,13 14 16,-14-14-16,1 0 15,13 13-15,0 0 16,-13-13-16,13 13 16,-13-13-16,13 14 15,-13-14-15,13 13 0,0 0 16,-14-13-16,14 13 0,-13-13 0,13 13 16,-13-13-16,13 14 0,-13-14 0,13 13 0,-14-13 15,14 13-15,-13-13 0,13 13 16,-13-13-16,13 14 0,-13-14 15,13 13-15,0 0 16,-14-13 0,14 13-16</inkml:trace>
  <inkml:trace contextRef="#ctx0" brushRef="#br0" timeOffset="3642.11">25903 14671 0,'0'13'15,"0"1"-15,-14-14 47,14 13-47,-13-13 0,13 13 16,-13-13-16,13 13 0,-13 1 15,13-1-15,-13-13 0,-1 0 16,14 13-16,-13-13 0,13 13 0,0 0 0,-13-13 16,13 14-16,-13-14 0,-1 13 0,14 0 15,-13-13-15,13 13 0,-13-13 16,13 14-16,0-1 16,-13-13-16,0 0 0,13 13 0,0 0 15,-14-13-15,14 13 0,-13-13 16,13 14-16,0-1 15,-13-13 1,13 13-16,-13-13 0,13 13 16,-14-13-16,14 14 0,-13-14 15,13 13 1,0 0 0,-13-13-16,13 13 0,-13 1 15,-1-14-15,14 13 16,-13-13-16,13 13 0,0 0 15,-13-13-15,13 13 0,-13-13 16,13 14-16,-13-14 0,-1 0 16,14 13-16,0 0 0,-13-13 15,13 13-15,-13-13 16,13 14-16,-13-14 0,-1 0 16,14 13-16,0 0 0,-13-13 0,0 0 15,13 13-15,-13-13 0,-1 14 16,1-14-1,13 13-15,0 0 0,-13-13 16,0 0-16,13 13 0,-13-13 16,13 13-16,-14-13 0,14 14 15,-13-14-15,13 13 16,-13-13-16,0 0 16,13 13-16,-14-13 15,14 13-15,-13-13 16,13 14-16,-13-14 0,13 13 0,-13-13 15,13 13-15,-14-13 16,14 13-16,-13-13 16,0 14-16,13-1 0,-13-13 15,13 13-15,-13-13 16,13 13-16,-14-13 16,14 13-16,-13-13 0,13 14 15,-13-14-15,13 13 0,-13-13 0,13 13 16,-14-13-16,14 13 0,-13-13 15,13 14-15,-13-14 0,13 13 0,-13-13 0,13 13 16,-14-13-16,14 13 0,-13-13 16,13 14-16,-13-14 0,13 13 0,-13-13 15,13 13-15,-13 0 0,13 0 16,-14-13-16,14 14 0,-13-14 0,13 13 0,-13-13 16,13 13-16,-13-13 0,13 13 0,0 1 15,-14-14-15,1 0 16,13 13 15</inkml:trace>
  <inkml:trace contextRef="#ctx0" brushRef="#br0" timeOffset="5026.22">24937 14592 0,'0'13'15,"-13"-13"-15,13 13 0,-13-13 0,13 13 16,-14-13-16,14 14 0,0-1 0,-13-13 16,13 13-16,0 0 0,-13-13 0,0 0 0,13 14 0,0-1 0,-14-13 15,14 13-15,-13-13 0,13 13 0,-13 1 0,0-1 0,13 0 16,-14-13-16,14 13 0,-13-13 0,13 13 0,0 1 15,-13-14-15,0 0 0,13 13 0,-13-13 0,13 13 0,-14 0 16,14 1-16,-13-14 0,13 13 0,-13-13 0,13 13 16,-13-13-16,13 13 0,-14-13 0,-12 40 15,26-27-15,-13-13 0,13 13 16,-14-13-16,14 14 0,0-1 0,-13-13 0,13 13 0,-13-13 0,13 13 16,-13-13-16,13 14 0,-13-1 0,13 0 0,-14-13 0,14 13 15,0 0-15,-13-13 0,0 0 0,13 14 0,-13-14 0,13 13 16,-14 0-16,14 0 0,-13-13 0,13 14 0,-13-14 0,13 13 15,-13-13-15,13 13 0,-13-13 0,13 13 0,0 1 16,-14-14-16,1 0 0,13 13 0,-13-13 0,13 13 0,0 0 16,-13-13-16,13 13 0,0 1 0,-14-14 0,1 13 15,13 0-15,-13-13 0,13 13 0,0 1 16,-13-14-16,13 13 0,-14-13 0,14 13 16,-13-13-16,13 13 0,0 1 0,-13-14 0,13 13 15,-13-13-15,13 13 0,0 0 0,-13-13 0,-1 0 16,14 13-16,-13-13 0,13 14 0,-13-14 15,13 13-15,0 0 0,-13-13 0,-1 0 16,14 13-16,-13-13 0,13 14 0,-13-14 16,13 13-16,0 0 0,-13-13 0,13 13 15,-14-13-15,1 0 0,13 14 0,-13-1 16,13 0 0,-13-13-16,13 13 0,-13-13 15,13 13-15,-14-13 0,14 14 16,-13-14-16,13 13 0,0 0 15,-13-13-15,13 13 16,-13-13-16,-1 0 16,14 14-16,0-1 15</inkml:trace>
  <inkml:trace contextRef="#ctx0" brushRef="#br0" timeOffset="6751.49">26524 14605 0,'0'13'0,"-13"-13"0,13 13 0,0 1 0,-13-14 15,13 13-15,-13 0 0,13 0 0,-13-13 0,13 14 0,-14-1 16,1-13-16,13 13 0,-13-13 0,13 13 0,0 1 0,-13-14 0,13 13 0,-14-13 16,1 13-16,13 0 0,-13-13 0,13 13 0,-13-13 0,13 14 0,-14-14 0,14 13 0,-13-13 0,13 13 0,-13-13 0,13 13 0,-13 1 15,0-1-15,-1-13 0,14 13 0,-13-13 0,13 13 0,-13 0 0,0 1 0,-1-14 0,14 13 16,-13-13-16,13 13 0,-13-13 0,13 13 0,-13-13 0,0 14 0,-1-1 0,1-13 0,13 13 0,-13 0 15,0-13-15,13 14 0,-14-14 0,1 13 0,0-13 0,0 0 0,13 13 0,0 0 0,-14-13 0,1 0 0,13 13 0,-13-13 16,0 14-16,0-14 0,13 13 0,-14-13 0,14 13 0,-13-13 0,0 0 0,13 13 0,-13-13 0,-1 0 0,14 14 0,-13-14 16,0 13-16,0-13 0,13 13 0,-14-13 0,1 0 0,13 13 0,-13-13 0,0 14 0,0-14 15,13 13-15,-14-13 0,14 13 0,-13-13 0,0 13 0,0-13 0,13 13 0,-14-13 16,14 14-16,-13-14 0,0 0 0,13 13 0,0 0 0,-13-13 0,0 13 16,-1 1-16,1-14 0,13 13 0,-13 0 0,0 0 15,-1 1-15,1-1 0,0 0 0,0 0 16,-1-13-16,14 13 0,-13-13 0,13 14 0,-13-14 15,13 13-15,-13-13 0,13 13 0,-66 40 16,66-40-16,-14-13 0,1 14 16,13-1-16,-13-13 0,13 13 0,-13-13 0,13 13 0,-14-13 15,1 13-15,13 1 0,-13-14 0,13 13 0,-13-13 0,13 13 16,-13-13-16,-1 0 0,14 13 0,0 1 0,-13-14 0,13 13 0,-13-13 16,13 13-16,-13 0 0,-1-13 0,14 13 0,0 1 0,-13-14 0,13 13 15,-13-13-15,13 13 0,0 0 0,-13-13 0,13 14 0,-14-14 16,14 13-16,-13-13 0,13 13 0,-13-13 0,13 13 15,0 1-15,-13-14 0,13 13 0,-13-13 0,13 13 0,-14-13 16,14 13-16,0 0 0,-13-13 0,13 14 16,-13-14-16,13 13 0,-13-13 15,13 13-15,0 0 0,-14-13 0,14 14 0,-13-14 16,13 13 0,-13-13-1,13 13-15,0 0 16</inkml:trace>
  <inkml:trace contextRef="#ctx0" brushRef="#br0" timeOffset="9435.7">27675 14592 0,'0'13'15,"-13"-13"-15,0 13 16,0-13-16,13 13 0,-14-13 0,1 14 16,13-1-16,-13-13 0,0 13 0,0-13 0,-1 13 15,1-13-15,13 14 0,-13-14 0,13 13 0,-13-13 0,-1 0 0,14 13 0,-13-13 16,13 13-16,-13-13 0,0 0 0,0 14 0,-120 78 15,107-79-15,13 1 0,-1-14 16,1 13-16,0-13 0,13 13 0,-13-13 0,-1 13 0,14 0 0,-26 1 0,13-14 0,-1 13 0,1 0 16,0-13-16,0 13 0,13 1 0,-13-14 0,-1 13 0,1-13 0,13 13 0,-13-13 0,13 13 0,-13 1 0,-1-14 0,1 13 15,0 0-15,0-13 0,13 13 0,0 0 0,-13-13 0,-1 0 0,14 14 0,-13-14 0,13 13 0,-13-13 0,13 13 16,0 0-16,-13-13 0,-1 0 0,14 14 0,-13-14 0,13 13 0,-13-13 0,13 13 0,0 0 0,-13-13 0,-1 14 16,14-1-16,-13-13 0,13 13 0,-13-13 0,13 13 0,-13 0 0,0 1 0,-1-14 15,14 13-15,0 0 0,-13-13 0,13 13 0,-13-13 0,13 14 0,-13-1 0,-1 0 16,14 0-16,-13-13 0,13 14 0,-13-14 0,13 13 0,-13-13 0,13 13 15,-14 0-15,14 0 0,-13-13 0,13 14 0,-13-14 0,13 13 0,0 0 0,-13-13 0,0 0 0,13 13 16,-14 1-16,14-1 0,-13-13 0,13 13 0,-13 0 0,0-13 0,13 14 16,-14-1-16,14 0 0,-13-13 0,13 13 0,0 0 0,-13-13 15,0 0-15,13 14 0,0-1 0,-14-13 0,14 13 0,-13-13 0,13 13 16,-13-13-16,13 14 0,-13-14 0,13 13 0,-13-13 0,13 13 0,-14-13 16,14 13-16,-13-13 0,13 13 0,-13-13 0,13 14 0,-13-14 0,13 13 0,-14-13 15,14 13-15,-13-13 0,13 13 0,-13-13 0,0 14 0,13-1 16,-14-13-16,14 13 0,-13-13 0,13 13 0,-13-13 0,0 0 15,13 14-15,0-1 0,-13-13 0,13 13 0,-14-13 0,14 13 16,-13-13-16,0 0 0,13 13 0,0 1 0,-13-14 0,13 13 0,-14-13 16,14 13-16,-13-13 0,0 0 0,13 13 0,0 1 0,-13-14 0,13 13 15,-13-13-15,13 13 0,-14-13 0,14 13 0,-13-13 0,13 14 0,-13-14 16,13 13-16,-13-13 0,13 13 0,0 0 0,-14-13 16,14 13-16,-13-13 0,13 14 0,-13-14 0,13 13 0,-13-13 15,13 13-15,0 0 0,-14-13 0,1 14 0,13-1 16,-13-13-16,13 13 0,-13 0 0,13 0 15,-13-13-15,13 14 0,-14-14 0,14 13 0,-13-13 0,13 13 16,0 0-16,-13 1 0,13-1 16,-13-13-16,13 13 0,0 0 0,-14-13 15,14 14-15,0-1 16,-13-13-16,13 13 0</inkml:trace>
  <inkml:trace contextRef="#ctx0" brushRef="#br0" timeOffset="20295.2">27054 14565 0,'0'14'0,"0"-1"15,0 0 1,0 0 0,-14-13-16,14 13 15,-13-13-15,0 0 16,13 14-16,0-1 16,-13-13-1,13 13-15,0 0 16,-13-13-16,13 14 15,-14-14-15,14 13 0,-26 0 16,26 0-16,-13-13 0,13 14 16,-14-14-16,1 0 0,13 13 0,0 0 15,-13-13-15,13 13 0,-13-13 0,13 13 16,-14-13-16,1 0 16,13 14-16,-13-14 0,13 13 0,-13-13 15,13 13-15,-13-13 0,-1 0 16,14 13-16,-13-13 0,13 14 0,-13-14 15,13 13-15,-13-13 0,-1 13 16,1-13-16,13 13 0,-13-13 16,13 13-16,-13 1 15,-1-14-15,14 13 0,-13-13 0,0 0 16,13 13-16,-13-13 16,13 13-16,-13 1 0,-1-14 15,14 13-15,-13-13 0,13 13 16,-13-13-16,13 13 0,-13-13 15,13 14-15,-14-14 0,14 13 0,-13-13 16,0 0-16,13 13 0,-13-13 16,13 13-16,-14-13 0,14 13 0,-13-13 15,13 14-15,-13-14 0,0 0 16,13 13-16,-13-13 0,13 13 16,-14-13-16,1 13 15,13 1-15,-13-14 0,0 0 16,13 13-16,-14-13 0,14 13 0,-13-13 15,13 13-15,0 1 0,-13-14 16,0 0-16,13 13 0,-14-13 31,14 13-31,0 0 16,-13-13-16,13 13 0,-13-13 16,13 14-16,0-1 15,-13-13-15,0 0 0,13 13 16,0 0-16,-14-13 0,14 14 15,-13-14-15,13 13 16,-13-13-16,13 13 0,-13-13 0,13 13 16,-14-13-1,14 14-15,-13-1 16,13 0 0,-13-13-16,13 13 0,-13-13 15,13 13-15,-13-13 0,13 14 16,-14-14-16,14 13 15,0 0-15,-13-13 16,13 13 0,-13-13-16,13 14 15,-13-14-15,13 13 16,-14-13 0,14 13-16,0 0 15,-13-13-15,0 0 0,13 14 0,0-1 16,-13-13-1,13 13-15,0 0 16,-14-13-16,14 13 16,-13-13-16,13 14 0,-13-14 0,13 13 15,0 0-15,-13-13 0,13 13 16,-13-13-16,13 14 0,-14-14 16,14 13-16,0 0 0,-13-13 0,13 13 15,-13-13-15,13 13 0,-13-13 16,13 14-16,0-1 0,-14-13 0,14 13 15,-13-13-15,13 13 0,-13-13 0,13 14 16,0-1-16,-13-13 0,13 13 0,0 0 16,-14-13-16,14 14 0,0-1 0,-13-13 0,13 13 15,-13-13-15,13 13 0,-13-13 0,13 13 16,0 1-16,-13-14 0,13 13 0,-14-13 16,14 13-16,-13-13 0,13 13 0,0 1 15,-13-14-15,13 13 0,-13-13 0,13 13 0,-14-13 16,14 13-16,-13-13 0,13 14 0,-13-1 0,13 0 15,-13-13-15,13 13 0,-13-13 0,13 13 0,-14-13 0,14 14 16,-13-14-16,13 13 0,0 0 16,-13-13-16,13 13 0,-13 1 15,-1-14-15,14 13 0,0 0 0,-13-13 16,13 13-16,0 0 0,-13-13 0,13 14 0,-13-14 16,13 13-16,-14-13 0,14 13 0,0 0 15,-13-13-15,13 14 0,-13-14 0,13 13 0,-13-13 16,13 13-16,-13 0 0,-1 1 15,14-1 1,-13-13-16,13 13 0,0 0 0,-13-13 16,0 13-16,13 1 0,-14-14 15,14 13-15,-13-13 16,13 13-16,0 0 0,-13-13 0,13 14 16,-13-14-16,-1 0 0,14 13 15,-13-13 1,13 13-16,0 0 0,-13-13 0,13 14 0,0-1 15,-13-13-15,0 13 0,13 0 16,0 0-16</inkml:trace>
  <inkml:trace contextRef="#ctx0" brushRef="#br0" timeOffset="23577.46">27966 14737 0,'0'14'16,"0"-1"-1,-13-13-15,13 13 0,0 0 16,-13-13-1,13 13-15,-13-13 16,13 14-16,0-1 0,-13-13 16,13 13-16,0 0 0,-14-13 0,14 14 15,0-1-15,-13-13 0,0 0 16,13 13-16,0 0 0,-13-13 0,13 13 16,-14-13-16,14 14 0,0-1 0,-13-13 15,13 13-15,-13-13 0,13 13 0,-13-13 16,13 14-16,0-1 0,-14-13 0,14 13 15,-13-13-15,13 13 0,-13-13 0,13 14 0,-13-1 16,0 13 0,-1-26-16,14 13 0,-13-13 0,13 14 0,-13-14 0,13 13 15,0 0-15,-13-13 0,13 13 0,0 1 16,-14-14-16,14 13 0,-13-13 0,13 13 0,-13-13 16,13 13-16,0 1 0,-13-14 0,13 13 0,0 0 15,-14-13-15,14 13 0,-13-13 0,13 13 0,-13-13 16,13 14-16,0-1 0,-13-13 0,13 13 15,-13-13-15,13 13 0,-14-13 0,14 14 0,-13-14 16,13 13-16,-13 0 0,13 0 0,-13-13 16,13 14-16,-14-1 0,1-13 0,13 13 0,-13-13 0,13 13 0,0 0 15,-13-13-15,13 14 0,-13-14 0,13 13 0,-14-13 0,14 13 16,-13-13-16,13 13 0,-13-13 0,13 14 0,-13-1 0,-1-13 16,14 13-16,-13-13 0,13 13 0,-13-13 0,13 14 0,-13-14 15,-1 13-15,14 0 0,-13-13 0,-26 40 16,25-27-1,14 0-15,-13-13 0,13 13 0,-13-13 16,13 14-16,-13-14 0,13 13 0,-14-13 0,14 13 0,-13-13 16,13 13-16,-13-13 0,13 13 0,-13-13 15,-1 14-15,14-1 0,-13-13 16,13 13-16,-13-13 0,0 0 0,13 13 0,-13-13 0,13 14 0,-14-14 16,14 13-16,0 0 0,-13-13 0,0 0 0,13 13 0,-13-13 0,13 14 15,-14-14-15,14 13 0,-13-13 0,13 13 0,-13-13 16,0 13-16,0-13 0,13 13 0,-14-13 0,14 14 0,0-1 15,-13-13-15,0 0 0,13 13 0,-13-13 0,13 13 0,-14-13 0,14 14 16,-13-14-16,13 13 0,-13-13 0,13 13 0,-13-13 0,13 13 16,-14-13-16,14 14 0,-13-14 0,13 13 0,-13-13 0,13 13 0,-13-13 0,13 13 15,-13-13-15,13 13 0,-14 1 0,1-14 0,13 13 0,-13-13 16,13 13-16,-13-13 0,13 13 0,0 1 0,-14-14 0,1 0 16,13 13-16,-13-13 0,13 13 0,-13-13 0,13 13 0,0 0 15,-14-13-15,14 14 0,-13-14 0,13 13 0,-13-13 0,13 13 0,-13-13 0,13 13 16,-13 1-16,13-1 0,-14-13 0,1 0 0,13 13 0,-13-13 15,13 13-15,0 1 0,-13-14 0,13 13 0,-14-13 0,14 13 0,-13-13 0,13 13 16,-13-13-16,13 13 0,-13-13 0,13 14 0,-14-1 0,1-13 0,13 13 0,-53 40 31,53-40-31,-13-13 0,13 14 0,-13-14 0,13 13 0,0 0 16,-13-13-16,13 13 0,-14-13 0,14 13 0,-13-13 16,13 14-16,-13-14 0,13 13 0,0 0 0,-13-13 15,-1 0-15,14 13 0,0 1 0,-13-14 16,13 13-16,-13-13 0,13 13 15,-13 0-15,0-13 16,13 14-16,0-1 16,-14-13-1</inkml:trace>
  <inkml:trace contextRef="#ctx0" brushRef="#br0" timeOffset="27248.76">29064 14711 0,'0'13'47,"0"0"-31,0 1-1,-13-14-15,13 13 0,-13-13 16,13 13-16,0 0 0,-13-13 15,13 13-15,-13-13 0,13 14 0,-14-14 0,14 13 16,0 0-16,-13-13 0,13 13 0,-13-13 0,0 14 16,13-1-16,-14-13 0,14 13 0,-13 0 0,13 0 15,-13-13-15,0 0 0,13 14 0,0-1 0,-14-13 0,14 13 0,-13-13 16,13 13-16,-13-13 0,13 14 0,-13-14 0,13 13 0,-13-13 0,13 13 16,-14 0-16,14 1 0,-13-14 0,13 13 0,-13-13 15,0 13-15,-1 0 0,1-13 16,13 13-16,-13-13 0,13 14 0,-13-14 15,13 13-15,-13-13 0,13 13 0,-14-13 0,14 13 0,-13-13 0,0 0 16,13 14-16,0-1 0,-13-13 0,13 13 0,-14-13 0,1 0 0,13 13 16,-13-13-16,13 14 0,0-1 0,-13-13 0,13 13 0,-14-13 0,14 13 15,-13-13-15,0 0 0,13 13 0,0 1 0,-13-14 0,13 13 0,-13-13 16,13 13-16,-14-13 0,14 13 0,-13-13 0,13 14 0,-13-14 16,13 13-16,-13-13 0,13 13 0,-14-13 0,14 13 15,-13-13-15,13 14 0,-13-14 0,13 13 0,-13-13 16,13 13-16,-14-13 0,14 13 0,-13-13 0,13 13 0,-13-13 15,13 14-15,-13-14 0,13 13 0,0 0 16,-27 0 0,27 1-16,-13-14 0,13 13 0,-13-13 15,13 13-15,-13-13 0,13 13 0,-14-13 0,14 14 16,-13-14-16,13 13 0,-13-13 0,13 13 16,-13-13-16,0 0 0,13 13 0,-14 0 15,1 1-15,0-1 16,0-13-16,13 13 0,-14-13 0,14 13 0,-13-13 15,13 14-15,-13-14 0,13 13 0,-13-13 16,-1 13-16,14 0 0,-13-13 0,13 13 16,-13-13-16,13 14 0,-13-14 0,0 0 15,13 13-15,0 0 0,-14-13 0,14 13 16,-13-13-16,13 14 0,-13-14 0,0 13 16,13 0-16,-14-13 0,14 13 0,-13-13 15,13 14-15,-13-14 0,13 13 0,-13-13 0,13 13 16,-14-13-16,14 13 0,-13-13 0,13 13 0,-13-13 15,13 14-15,-13-14 0,13 13 0,-13 0 0,-1 0 16,14 1-16,-13-14 0,0 13 0,13 0 0,-13-13 0,-1 13 16,14 1-16,-13-14 0,0 0 0,13 13 0,-13 0 0,-1-13 15,14 13-15,-13-13 0,13 13 0,-13-13 16,13 14-16,-13-14 0,13 13 0,-13-13 0,13 13 0,-14-13 0,14 13 16,-13-13-16,13 14 0,-13-14 0,13 13 0,-13-13 0,13 13 15,-14-13-15,14 13 0,-13-13 0,13 13 0,-13-13 16,13 14-16,-13-14 0,13 13 0,-14-13 0,14 13 15,-13-13-15,0 0 0,13 13 0,-13-13 0,13 14 0,-13-14 16,13 13-16,-14-13 0,1 0 0,13 13 0,-13-13 16,13 13-16,-13-13 0,13 14 0,-14-14 0,1 0 15,13 13-15,-13-13 0,13 13 0,-13-13 0,13 13 16,-13-13-16,13 13 0,-14-13 0,1 0 0,13 14 16,-13-14-16,13 13 0,-13-13 0,-1 0 0,14 13 0,-13-13 15,13 13-15,-13-13 0,13 14 0,-13-14 0,13 13 0,-14-13 16,1 13-16,0-13 0,13 13 0,0 1 0,-13-14 0,13 13 15,-13-13-15,-1 0 0,14 13 0,-13-13 0,13 13 16,-13 0-16,0-13 0,13 14 0,-14-14 16,14 13-16,-13-13 0,0 0 15,13 13-15,0 0 0,-13-13 0,-1 0 16,14 14-16,-13-14 0,13 13 0,-13-13 16,13 13-16,0 0 0,-13-13 0,0 14 0,13-1 15,-14-13-15,14 13 0,-13-13 16,13 13-16,-13-13 0,13 13 0,-13-13 0,13 14 15,-14-14-15,14 13 0,0 0 0,-13-13 0,-13 27 16,13-14-16,13 0 16,-14-13-16,14 13 0,-13-13 0,13 14 0,-13-14 15,13 13-15,-13-13 0,13 13 0,0 0 16,-14-13-16,14 13 0,-13-13 0,13 14 0,-13-14 16,13 13-16,0 0 0,-13-13 0,13 13 15,-14-13-15,14 14 16,-13-14-16,13 13 0,0 0 0,-13-13 15,0 0-15,13 13 0,-13 0 0,13 1 16,-14-14-16,14 13 0,0 0 16,-13-13-16,0 0 0,13 13 0,-13-13 15,13 14-15,0-1 0,-14-13 0,14 13 16,-13-13-16,13 13 16,-13-13-1</inkml:trace>
  <inkml:trace contextRef="#ctx0" brushRef="#br0" timeOffset="29265.84">30149 14605 0,'0'0'0,"0"13"0,0 0 16,-13 1-16,0-14 0,13 13 15,0 0-15,-13-13 16,13 13-16,-14-13 0,14 14 15,-13-14-15,13 13 0,0 0 16,-13-13-16,13 13 0,0 1 0,-13-14 0,-1 0 16,14 13-16,-13 13 0,13-13 0,-13-13 15,13 14-15,-13-1 0,0-13 16,13 13-16,0 0 0,0 1 0,-14-14 0,14 13 16,-13-13-16,13 13 0,0 0 15,-13-13-15,13 13 0,-13-13 0,13 14 16,-14-14-16,14 13 0,0 0 0,-13-13 15,13 13-15,0 1 0,-13-14 0,13 13 0,-13-13 0,13 13 0,0 0 16,-14-13-16,14 14 0,-13-14 0,13 13 0,0 0 0,-13-13 16,13 13-16,-13-13 0,13 13 0,-13-13 0,13 14 0,0-1 0,-14-13 15,14 13-15,-13-13 0,13 13 0,-13-13 0,13 14 0,-13-14 0,13 13 0,-14 0 16,1 0-16,13 1 0,-13-14 0,0 0 0,13 13 16,0 0-16,-14-13 0,14 13 0,-13-13 0,13 13 15,-13-13-15,0 0 0,13 14 0,0-1 0,-13-13 0,13 13 0,-14-13 16,14 13-16,-13-13 0,0 0 0,13 14 0,0-1 0,-13-13 0,13 13 15,-14-13-15,14 13 0,-13-13 0,0 0 16,13 14-16,0-1 0,-13-13 0,13 13 0,-13-13 16,-14 26-16,27-12 0,-13-14 15,13 13-15,-13-13 0,13 13 0,-14-13 16,1 0-16,13 13 0,0 1 0,-13-14 0,13 13 0,-13-13 16,13 13-16,-14-13 0,1 0 0,13 13 0,-13-13 0,13 14 0,-13-14 15,13 13-15,-13-13 0,-1 13 0,1-13 16,13 13-16,0 0 0,-13-13 0,13 14 31,-13-14-31</inkml:trace>
  <inkml:trace contextRef="#ctx0" brushRef="#br0" timeOffset="31020.6">30639 14711 0,'0'26'0,"0"-12"16,-13-14-16,13 13 0,-14-13 15,14 13-15,0 0 0,-13-13 0,0 0 16,13 13-16,-13-13 0,13 14 0,-14-14 0,14 13 15,0 0-15,-13-13 0,0 0 0,13 13 0,-13-13 16,13 14-16,-14-14 0,14 13 0,0 0 0,-13-13 16,0 0-16,13 13 0,-13-13 0,13 13 0,-13-13 15,13 14-15,-14-14 0,14 13 0,0 0 16,-13-13-16,13 13 0,-13-13 0,13 14 16,-13-14-16,13 13 0,-14-13 0,14 13 0,-13-13 15,13 13-15,-13-13 0,13 14 0,-13-14 0,13 13 0,-14-13 16,14 13-16,-13-13 0,13 13 0,-13-13 0,13 13 15,-13-13-15,13 14 0,0-1 0,-13-13 16,13 13-16,-14-13 0,1 0 16,13 13-16,-13-13 0,13 14 0,0-1 15,-13-13-15,13 13 0,-14-13 16,14 13-16,-13-13 0,13 14 0,-13-14 16,13 13-16,-13-13 0,13 13 0,-14-13 15,14 13-15,-13-13 0,13 13 0,0 1 0,-13-14 16,13 13-16,-13-13 0,13 13 0,-13-13 0,-1 0 15,14 13-15,0 1 0,-13-14 0,13 13 16,-13-13-16,13 13 0,-13-13 0,-1 0 0,14 13 0,-13-13 16,13 14-16,-13-14 0,13 13 0,-13-13 15,13 13-15,-13-13 0,13 13 0,-14-13 0,14 13 0,-13-13 0,13 14 16,-13-14-16,13 13 0,-13-13 0,13 13 0,-14-13 0,14 13 16,-13-13-16,13 14 0,-13-14 0,13 13 0,-13 0 0,-1-13 15,14 13-15,-26 27 16,13-40-16,0 0 0,13 13 0,0 0 0,-14-13 0,14 14 0,-13-14 15,13 13-15,-13-13 0,0 0 0,13 13 0,0 0 0,-14-13 0,14 14 16,-13-14-16,13 13 0,-13-13 0,13 13 0,-13-13 0,13 13 0,-14-13 16,14 13-16,-13-13 0,13 14 0,-13-1 0,13 0 0,-13-13 15,13 13-15,-13-13 0,13 14 0,-14-14 0,14 13 16,-13-13-16,13 13 0,0 0 0,-13-13 16,0 0-16,13 14 0,-14-14 0,14 13 0,0 0 15,-13-13-15,13 13 0,-13-13 0,13 13 0,-13-13 16,13 14-16,-13-14 0,13 13 0,-14-13 15,14 13-15,-13 0 0,0-13 0,13 14 0,-13-14 16,13 13-16,0 0 0,-14-13 0,14 13 16,-13-13-16,0 0 0,13 14 0,-13-14 0,13 13 0,0 0 15,-14-13-15,14 13 0,-13-13 0,0 0 16,13 13-16,-13-13 0,13 14 0,-13-1 0,-1-13 16,14 13-16,-13-13 0,13 13 0,-13-13 15,13 14-15,-13-1 0,-1 0 0,1-13 16,13 13-16,-13-13 0,13 13 0,0 1 15,-13-14-15,13 13 0,-14-13 0,1 0 16,13 13-16,-13-13 0,13 13 16,-13-13-16,13 14 15,-13-14-15,13 13 0,-14-13 0,1 0 16,13 13-16,-13-13 0,13 13 16,-13-13-16,13 14 15,-14-14-15,14 13 16</inkml:trace>
  <inkml:trace contextRef="#ctx0" brushRef="#br0" timeOffset="34551">31710 14671 0,'-13'13'0,"13"1"0,-13-14 15,13 13-15,0 0 16,-13-13-16,13 13 15,-14-13-15,1 0 0,13 14 0,-13-14 16,13 13-16,0 0 16,-13-13-16,13 13 0,-14-13 0,1 0 15,13 13-15,-13 1 0,13-1 16,-13-13-16,13 13 0,-13-13 0,13 13 16,-14-13-16,14 14 0,-13-14 0,13 13 0,-13-13 15,13 13-15,-13-13 0,13 13 0,-14-13 0,14 13 16,-13-13-16,13 14 0,0-1 0,-13-13 0,13 13 15,-13-13-15,-1 0 0,14 13 0,0 1 0,-13-14 0,13 13 0,-13-13 16,13 13-16,-13-13 0,13 13 0,-13-13 0,-1 0 16,14 14-16,0-1 0,-13-13 0,13 13 0,-13-13 0,13 13 15,-13-13-15,-1 0 0,14 13 0,0 1 0,-13-14 0,13 13 16,-13-13-16,13 13 0,-13-13 0,0 0 0,13 13 0,-14-13 0,14 14 16,-13-14-16,13 13 0,-13-13 0,13 13 0,-13-13 0,13 13 15,-14-13-15,14 14 0,-13-14 0,13 13 16,-13-13-16,0 0 0,13 13 0,-14-13 0,14 13 0,-13-13 15,13 13-15,-13-13 0,13 14 0,-13-14 0,0 0 16,13 13-16,-14-13 0,14 13 0,0 0 16,-13-13-16,0 0 0,13 14 0,-13-14 0,13 13 0,-14-13 15,1 13-15,13 0 0,-13-13 0,0 0 16,13 14-16,-14-14 0,14 13 0,-13-13 0,13 13 0,0 0 16,-13-13-16,0 0 0,13 13 0,-13-13 0,13 14 0,-14-14 15,14 13-15,-13-13 0,0 0 0,13 13 0,-13-13 0,13 13 16,-14-13-16,14 14 0,-13-14 0,0 13 0,0-13 15,13 13-15,-13 0 0,-1-13 16,14 14-16,-13-14 0,13 13 0,-13-13 0,13 13 16,-13-13-16,13 13 0,-14-13 0,14 13 0,-13-13 0,13 14 15,-13-14-15,13 13 0,-13-13 16,13 13-16,-14-13 0,14 13 0,-13-13 16,13 14-16,-13-14 0,13 13 15,0 0-15,-13-13 0,13 13 0,-13-13 0,-1 13 16,1 1-1,13-1-15,-13-13 0,13 13 16,-13-13-16,13 13 16,-14-13-16,14 14 0,-13-14 0,13 13 15,-13-13-15,13 13 0,-13-13 16,13 13-16,-14-13 16,14 14-16,-13-14 0,13 13 0,0 0 15,-13-13-15,13 13 0,-13-13 16,13 13-16,0 1 15,-13-14-15,13 13 0,-14-13 0,14 13 16,-13-13-16,13 13 16,-13-13-1,13 14-15,0-1 0,-13-13 0,13 13 16,-14-13-16,14 13 0,-13-13 16,13 14-16,0-1 0,-13-13 0,13 13 0,-13-13 15,13 13-15,-14-13 0,14 13 16,0 1-16,-13-14 0,13 13 0,-13-13 0,13 13 15,-13-13-15,0 13 0,13 1 16,-14-14-16,14 13 0,-13-13 16,13 13-16,0 0 0,-13-13 0,13 13 15,-13-13-15,13 14 0,-14-14 16,14 13-16,-13-13 0,13 13 16,0 0-16,-13-13 0,13 14 15,-13-14-15,13 13 0,-14-13 16,14 13-16,-13 0 0,13 1 15,0-1-15,-13-13 0,13 13 16,-13-13-16,13 13 0,-13-13 16,13 13-16,0 1 0,-14-14 15,14 13-15,-13-13 16,13 13-16,0 0 0,-13-13 0,13 14 16,-13-14-16,13 13 0,-14-13 15,14 13-15,0 0 0,-13-13 0,13 14 16,-13-14-16,13 13 0,-13-13 0,13 13 15,0 0 1,-13-13-16,13 13 47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4000" units="cm"/>
          <inkml:channel name="Y" type="integer" min="-465" max="1440" units="cm"/>
          <inkml:channel name="T" type="integer" max="2.14748E9" units="dev"/>
        </inkml:traceFormat>
        <inkml:channelProperties>
          <inkml:channelProperty channel="X" name="resolution" value="67.00168" units="1/cm"/>
          <inkml:channelProperty channel="Y" name="resolution" value="56.69643" units="1/cm"/>
          <inkml:channelProperty channel="T" name="resolution" value="1" units="1/dev"/>
        </inkml:channelProperties>
      </inkml:inkSource>
      <inkml:timestamp xml:id="ts0" timeString="2020-04-18T10:20:14.94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4564 14235 0,'0'13'16,"-13"-13"-16,13 13 16,-13-13-1,13 13-15,0 1 16,-14-14-16,1 0 16,13 13-16,0 0 31,-13-13-31,13 13 15,-13-13-15,13 13 0,-14-13 16,14 14-16,-13-14 0,13 13 0,-13-13 16,13 13-16,0 0 15,-13-13-15,13 14 32,-13-14-17,13 13 1,-14-13-16,14 13 15,-13-13-15,13 13 0,-13-13 16,13 13-16,0 1 16,-13-14-16,13 13 31,-14-13-31,14 13 16,-13-13-16,13 13 15,-13-13 1,13 14-16,-13-14 15,13 13 1,0 0-16,-14-13 16,1 0-16,13 13 15,-13-13 1,13 14-16,-13-14 16,13 13-16,0 0 0,-13-13 0,-1 0 15,14 13-15,-13-13 16,13 13-1,-13-13-15,0 0 16,13 14-16,-14-14 0,14 13 16,-13-13-16,13 13 15,-13-13-15,13 13 16,-13-13 0,0 0-16,13 14 15,-14-14-15,14 13 16,-13-13-16,13 13 15,-13-13-15,13 13 16,-13-13-16,-1 0 16,14 14-16,-13-14 15,13 13-15,0 0 16,-13-13-16,0 0 16,13 13-16,-14-13 15,14 13-15,-13-13 16,13 14-1,0-1-15,-13-13 0,13 13 16,-13-13-16,0 0 0,13 13 16,-14-13-16,14 14 0,0-1 15,-13-13-15,13 13 16,-13-13-16,0 0 0,13 13 16,-14-13-16,14 13 0,-13-13 0,13 14 15,-13-1-15,0-13 16,13 13-16,-14-13 15,14 13-15,0 1 0,-13-14 0,13 13 16,-13-13-16,0 0 16,13 13-16,-13-13 15,13 13-15,-14-13 16,14 14-16,0-1 0,-13-13 0,0 0 16,13 13-16,-13-13 15,13 13-15,-14 0 16,14 1-16,-13-14 0,0 0 15,13 13 1,-13-13 0,13 13-1,-14-13 1,14 13-16,0 1 16,-13-14-16</inkml:trace>
  <inkml:trace contextRef="#ctx0" brushRef="#br0" timeOffset="4779.72">15954 14248 0,'-13'0'47,"0"13"-16,13 0-31,-13-13 0,13 14 0,-14-14 15,14 13-15,0 0 0,0 0 16,-13-13-16,13 13 0,-13-13 0,13 14 0,0-1 16,-13-13-16,0 13 0,13 0 0,-14-13 0,14 14 0,-13-1 15,0 0-15,13 0 0,-13-13 0,13 13 0,-14-13 0,1 14 16,0-1-16,0-13 0,13 13 0,-14-13 16,14 13-16,-13-13 0,13 14 0,-13-14 0,13 13 0,-13-13 0,13 13 15,-13-13-15,13 13 0,-14-13 0,14 14 16,-13-14-16,0 0 0,13 13 0,0 0 0,-53 27 31,53-27-31,-13-13 0,13 13 0,-13-13 0,13 13 0,-14-13 0,1 0 16,13 14-16,0-1 0,-13-13 0,13 13 0,-13-13 0,13 13 15,-14-13-15,1 0 0,13 14 0,-13-14 0,13 13 0,-13-13 16,13 13-16,-14-13 0,14 13 0,-13-13 0,0 0 0,13 13 0,-13-13 16,13 14-16,-13-14 0,13 13 0,-14-13 0,1 13 0,0-13 15,13 13-15,-13-13 0,13 14 0,-14-14 0,14 13 0,-13-13 0,0 13 0,0 0 16,-1-13-16,14 13 0,-13-13 0,13 14 0,-13-14 15,13 13-15,-13-13 0,13 13 0,-13-13 0,13 13 0,-14-13 0,14 14 16,-13-14-16,13 13 0,-13-13 0,0 13 0,-1-13 16,14 13-16,-13-13 0,13 14 0,-13-14 0,0 13 0,-1-13 0,14 13 15,-13-13-15,0 0 0,13 13 0,0 0 0,-13-13 0,0 0 0,13 14 16,-14-14-16,14 13 0,-13-13 0,0 0 0,13 13 0,0 0 0,-13-13 16,-1 0-16,14 14 0,-13-14 0,13 13 0,-13-13 15,13 13-15,0 0 16,-13-13-16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4000" units="cm"/>
          <inkml:channel name="Y" type="integer" min="-465" max="1440" units="cm"/>
          <inkml:channel name="T" type="integer" max="2.14748E9" units="dev"/>
        </inkml:traceFormat>
        <inkml:channelProperties>
          <inkml:channelProperty channel="X" name="resolution" value="67.00168" units="1/cm"/>
          <inkml:channelProperty channel="Y" name="resolution" value="56.69643" units="1/cm"/>
          <inkml:channelProperty channel="T" name="resolution" value="1" units="1/dev"/>
        </inkml:channelProperties>
      </inkml:inkSource>
      <inkml:timestamp xml:id="ts0" timeString="2020-04-18T10:16:50.97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7858 16880 0,'13'0'47,"1"0"-32,-14-13-15,13 13 16,-13-13-16,0 0 0,13 13 0,0 0 0,-13-13 16,14 13-16,-14-14 0,13 14 0,-13-13 15,0 0-15,13 13 0,0 0 0,-13-13 0,13 13 16,-13-14-16,14 14 16,-14-13-16,0 0 0,13 13 15,-13-13-15,13 13 0,-13-14 16,13 14-16,-13-13 0,0 0 15,14 13-15,-14-13 0,13 13 0,-13-13 16,13 13-16,-13-14 0,0 1 16,13 13-16,-13-13 0,13 13 15,-13-13-15,14 13 0,-14-14 16,13 14-16,-13-13 0,13 13 16,-13-13-16,13 13 15,-13-13-15,0-1 16,14 14-16,-1 0 15,-13-13-15,0 0 16,13 13-16,0 0 16,-13-13-16,14 13 15,-14-13-15,13 13 16,-13-14-16,13 1 0,0 13 16,-13-13-16,13 13 0,-13-13 15,14 13-15,-14-14 0,13 14 0,-13-13 0,13 13 16,-13-13-16,13 13 15,-13-13-15,0-1 0,14 14 16,-14-13-16,13 13 0,0 0 16,-13-13-16,13 13 0,-13-13 0,14 13 15,-14-13-15,13 13 0,-13-14 0,13 14 16,-13-13-16,13 13 0,-13-13 16,13 13-16,1 0 15,-14-13-15,0-1 0,13 14 16,-13-13-16,13 13 15,0 0-15,-13-13 0,14 13 16,-14-13-16,13 13 0,-13-14 16,13 14-16,-13-13 0,13 13 15,0 0-15,-13-13 0,14 13 16,-14-13-16,0 0 16,13 13-16,-13-14 31,13 14-31,0 0 0,-13-13 0,14 13 15,-14-13-15,13 13 0,-13-13 16,13 13-16,0-14 0,1 14 16,-14-13-16,13 13 0,-13-13 0,13 13 15,-13-13-15,13 13 0,-13-13 16,13 13-16,-13-14 0,14 14 0,-14-13 16,13 13-16,-13-13 15,13 13-15,-13-13 0,13 13 0,-13-14 16,14 14-16,-14-13 0,13 13 0,-13-13 15,13 13-15,-13-13 0,13 13 0,-13-14 16,14 14-16,-14-13 16,13 13-16,-13-13 0,13 0 15,0 13-15,-13-13 16,13 13-16,-13-14 0,14 14 16,-14-13-1,0 0-15,13 13 16,-13-13-1,13 13-15,-13-14 16,13 14-16,-13-13 16,0 0-16,14 13 0,-14-13 15,13 13-15,-13-14 16,13 14-16,-13-13 16,13 0-16,-13 0 15,14 13 1,-14-13-16,13-1 15,0 14-15,-13-13 16,0 0-16,13 13 0,-13-13 16,13 13-16,-13-14 15,14 14-15,-14-13 16,0 0-16,13 13 16,0-13-1,-13 0 1,13 13-16,-13-14 15,14 14-15,-14-13 0,13 0 16,0 13-16,-13-13 16,13 13-1,-13-14-15,0 1 16,14 13-16,-14-13 16,13 13-16,-13-13 15,13 13-15,-13-14 16,13 14-16,-13-13 0,13 13 15,-13-13 1,14 13 0,-14-13-16,13 13 0,-13-13 15,13 13-15,-13-14 0,13 14 16,-13-13-16,14 13 16,-1 0-1,-13-13-15,13 13 31,-13-13-31,0-1 16,13 14-16,-13-13 0,13 13 16,1 0-16,-14-13 0,13 13 15,-13-13-15,13 13 0,-13-14 16,0 1-16,13 13 0,1 0 16,-14-13-1,13 13 1,-13-13-1,13 13-15,-13-13 16,13 13-16,-13-14 0,14 14 0,-14-13 16,13 13-16,-13-13 15,13 13-15,0 0 16,-13-13 0,0-1-1,13 14-15,1 0 0,-14-13 16,13 13-16,-13-13 15,13 13-15,-13-13 16,13 13-16,-13-14 16,14 14-16,-14-13 15,13 13-15,-13-13 16,13 13-16,-13-13 0,13 13 0,-13-13 16,14 13-16,-14-14 0,13 14 15,0-13-15,0 13 16,-13-13-16,13 13 15,-13-13-15,14 13 0,-14-14 16,13 14-16,-13-13 16,13 13-16,-13-13 15,13 13-15,-13-13 0,14 13 16,-14-14-16,13 14 0,-13-13 16,13 13-16,0 0 15,-13-13-15,0 0 16,13 13-16,-13-13 15,14 13-15,-14-14 0,13 14 16,0 0-16,-13-13 0,13 13 16,-13-13-16,14 0 0,-1-1 15,0 14 1,-13-13 0,13 13-16,-13-13 31,14 13-31,-14-13 0,13 13 15,-13-13-15,13 13 16,-13-14-16,13 14 0,-13-13 16,13 13-16,-13-13 15,14 13 1,-14-13 0,13 13-16,-13-14 0,13 14 15,-13-13-15,13 13 16,-13-13-16,14 13 15,-14-13-15,13-1 16,0 14 0,-13-13-16,13 0 15,1 13 1,-14-13-16,13 13 16,-13-13-16,13 13 15,-13-14-15,13 14 16,-13-13-16,0 0 15,13 13-15,-13-13 32,14 13-32,-1 0 15,-13-14-15,0 1 16,13 13 0,-13-13-16,13 13 15,-13-13-15,14 13 16,-14-14-16,13 14 0,-13-13 15,13 13 1,-13-13-16,13 13 16,-13-13-16,14 13 15,-1 0-15,-13-13 0,0-1 16,13 14-16,-13-13 16,13 13-1,-13-13-15,13 13 16,1 0-16,-14-13 15,13 13 1,-13-14-16,13 14 16,-13-13-16,13 13 15,-13-13-15,14 13 16,-14-13 0,13 13-16,0 0 15,-13-13 1,0-1-1,13 14 1,-13-13 0,14 13-1,-14-13-15,13 13 0,0 0 47,-13-13-31,0-1 78,13 14-79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81EB6-F1FB-4C63-9C58-25F965C071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0CD40C-72CE-41AB-A6F9-D2161C5824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7536BF-D466-4C16-9B56-98F7667178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7D3C6-B661-42D3-9911-8182F647D9FF}" type="datetimeFigureOut">
              <a:rPr lang="en-US" smtClean="0"/>
              <a:t>13-May-20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5FCE04-950C-48DC-A757-79DF47FE5E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C07CEB-C54C-43B4-82AE-8B50521916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F9391-57C5-44AA-A926-664D39D427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909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0597A-C61E-42C3-96E3-C3CF2C9FA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9C2EFB8-AE8C-478B-A2E8-215FB18566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70F982-42F5-4EC1-A2D0-05B06677A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7D3C6-B661-42D3-9911-8182F647D9FF}" type="datetimeFigureOut">
              <a:rPr lang="en-US" smtClean="0"/>
              <a:t>13-May-20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9C1FC1-A7CE-4CF4-A7E3-60890D1655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6E02D7-6564-41DA-B74B-19D499D10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F9391-57C5-44AA-A926-664D39D427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9812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D0B655A-6C60-41E4-9CC4-946AF6FDB94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68DDC38-F808-4ECB-B40F-B5513C31BD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0E5B87-13BB-4044-98C5-8C71971D1C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7D3C6-B661-42D3-9911-8182F647D9FF}" type="datetimeFigureOut">
              <a:rPr lang="en-US" smtClean="0"/>
              <a:t>13-May-20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4D14D4-2A03-4DB0-928A-0530929A3D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BE783D-9908-4A9C-A604-390EFD0EF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F9391-57C5-44AA-A926-664D39D427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5206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45C4F-296F-4B6E-BC7B-7BB6F2966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E9621F-BC53-466A-ACC2-3CECAA1BFD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44D698-CB34-44E1-822D-0EE64EE34F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7D3C6-B661-42D3-9911-8182F647D9FF}" type="datetimeFigureOut">
              <a:rPr lang="en-US" smtClean="0"/>
              <a:t>13-May-20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F273EE-E7BA-43F3-81F8-9861FEC1B0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8770A7-597D-45AD-A8F1-4C3F3CD491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F9391-57C5-44AA-A926-664D39D427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1652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ECE7F-D3FB-45D9-9B9B-7F0E80C3AC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4B960E-C43D-48C1-959F-A3266C3FC0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48C452-7E28-459D-95A3-E9F7F8E673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7D3C6-B661-42D3-9911-8182F647D9FF}" type="datetimeFigureOut">
              <a:rPr lang="en-US" smtClean="0"/>
              <a:t>13-May-20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E63733-DD44-4940-A41F-0E67AC673D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2BABF9-5F99-48ED-BD93-9C1B41245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F9391-57C5-44AA-A926-664D39D427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691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0A067-1CFC-4898-9FDC-A364E3CEFE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B14ECD-C33C-4C2B-916A-60DC214955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5A391C-08E7-4453-BE39-FF74D1E4E2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447016-108C-4117-8CDA-C2AAFAA224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7D3C6-B661-42D3-9911-8182F647D9FF}" type="datetimeFigureOut">
              <a:rPr lang="en-US" smtClean="0"/>
              <a:t>13-May-20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B9CAEC-1203-451D-9192-09292E98E9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20DE80-0B7C-40F8-9DD4-EA166A7CF3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F9391-57C5-44AA-A926-664D39D427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2034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215B4-2290-48BE-B6B7-E1751E762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54E332-714F-4E1A-837C-475C3F64E6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6F10FE-D7A3-4F2C-91A3-22A1C3736A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251199-FADA-4EEA-977E-3AF9DD0EDAB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CAE1B8C-7708-45E7-A3EB-154DCA130F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7F79699-AB95-4010-AC62-986939DF3D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7D3C6-B661-42D3-9911-8182F647D9FF}" type="datetimeFigureOut">
              <a:rPr lang="en-US" smtClean="0"/>
              <a:t>13-May-20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E672BD8-9148-481C-8547-4E599CA3A2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D462D90-7FCA-4403-BCEB-32E35252B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F9391-57C5-44AA-A926-664D39D427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9346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2934D-BE09-442B-946A-C60D80653E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6572539-41C6-459E-A4CB-3E5DE034E7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7D3C6-B661-42D3-9911-8182F647D9FF}" type="datetimeFigureOut">
              <a:rPr lang="en-US" smtClean="0"/>
              <a:t>13-May-20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42D6EF-A2BE-4888-99A9-AB27E49E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BB105E-19DE-4C44-BA36-B43381EBCC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F9391-57C5-44AA-A926-664D39D427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3905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558959D-F2B0-4DF3-BCF5-3AC10CFA4D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7D3C6-B661-42D3-9911-8182F647D9FF}" type="datetimeFigureOut">
              <a:rPr lang="en-US" smtClean="0"/>
              <a:t>13-May-20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1976F70-5EF2-494E-86A4-0A9C64256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1F8C3A-B806-41E3-8F51-220820F48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F9391-57C5-44AA-A926-664D39D427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0166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90687-B6AB-41E4-9AB1-B071D5265B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B85557-FD96-49D4-B3E5-4F1D0FDE4C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32C5DC-840C-425B-9E4E-BE9B7A497A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D5BA11-7401-48B3-97A1-410E128F0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7D3C6-B661-42D3-9911-8182F647D9FF}" type="datetimeFigureOut">
              <a:rPr lang="en-US" smtClean="0"/>
              <a:t>13-May-20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C79B90-B969-4752-99A1-7F2AD30856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23EF79-4E63-4912-8655-460660CA0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F9391-57C5-44AA-A926-664D39D427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7645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36CF8-2611-49D6-A398-19DEF34FC4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64D2527-4FC4-40CD-84C0-705B706953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683068-1222-471C-B78D-AAC12B6236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784A64-1374-4F15-A124-056C4A2D86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7D3C6-B661-42D3-9911-8182F647D9FF}" type="datetimeFigureOut">
              <a:rPr lang="en-US" smtClean="0"/>
              <a:t>13-May-20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868F27-D2BB-4455-8C0F-CE796E2C4C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10BE01-5BDD-42EC-9364-FF3C0C2A0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F9391-57C5-44AA-A926-664D39D427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64811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2A8F1FD-C4C4-4E78-B826-DA22F58EC8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841B5D-C6B2-401B-9A5A-30412569A4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9BA1DC-61AC-4442-BFBF-A8A6A58E43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A7D3C6-B661-42D3-9911-8182F647D9FF}" type="datetimeFigureOut">
              <a:rPr lang="en-US" smtClean="0"/>
              <a:t>13-May-20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68BDEB-CA4A-4C60-83A8-885AFBB14D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991FD0-D0EE-45FC-8919-9A345B8249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8F9391-57C5-44AA-A926-664D39D427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136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3" Type="http://schemas.openxmlformats.org/officeDocument/2006/relationships/image" Target="../media/image22.png"/><Relationship Id="rId7" Type="http://schemas.openxmlformats.org/officeDocument/2006/relationships/image" Target="../media/image27.em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.xml"/><Relationship Id="rId11" Type="http://schemas.openxmlformats.org/officeDocument/2006/relationships/image" Target="../media/image29.emf"/><Relationship Id="rId5" Type="http://schemas.openxmlformats.org/officeDocument/2006/relationships/image" Target="../media/image24.png"/><Relationship Id="rId10" Type="http://schemas.openxmlformats.org/officeDocument/2006/relationships/customXml" Target="../ink/ink5.xml"/><Relationship Id="rId4" Type="http://schemas.openxmlformats.org/officeDocument/2006/relationships/image" Target="../media/image23.png"/><Relationship Id="rId9" Type="http://schemas.openxmlformats.org/officeDocument/2006/relationships/image" Target="../media/image28.e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customXml" Target="../ink/ink7.xml"/><Relationship Id="rId3" Type="http://schemas.openxmlformats.org/officeDocument/2006/relationships/image" Target="../media/image22.png"/><Relationship Id="rId7" Type="http://schemas.openxmlformats.org/officeDocument/2006/relationships/image" Target="../media/image27.emf"/><Relationship Id="rId12" Type="http://schemas.openxmlformats.org/officeDocument/2006/relationships/image" Target="../media/image3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6.xml"/><Relationship Id="rId11" Type="http://schemas.openxmlformats.org/officeDocument/2006/relationships/image" Target="../media/image29.emf"/><Relationship Id="rId5" Type="http://schemas.openxmlformats.org/officeDocument/2006/relationships/image" Target="../media/image24.png"/><Relationship Id="rId10" Type="http://schemas.openxmlformats.org/officeDocument/2006/relationships/customXml" Target="../ink/ink8.xml"/><Relationship Id="rId4" Type="http://schemas.openxmlformats.org/officeDocument/2006/relationships/image" Target="../media/image23.png"/><Relationship Id="rId9" Type="http://schemas.openxmlformats.org/officeDocument/2006/relationships/image" Target="../media/image28.e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customXml" Target="../ink/ink10.xml"/><Relationship Id="rId3" Type="http://schemas.openxmlformats.org/officeDocument/2006/relationships/image" Target="../media/image22.png"/><Relationship Id="rId7" Type="http://schemas.openxmlformats.org/officeDocument/2006/relationships/image" Target="../media/image27.emf"/><Relationship Id="rId12" Type="http://schemas.openxmlformats.org/officeDocument/2006/relationships/image" Target="../media/image3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9.xml"/><Relationship Id="rId11" Type="http://schemas.openxmlformats.org/officeDocument/2006/relationships/image" Target="../media/image29.emf"/><Relationship Id="rId5" Type="http://schemas.openxmlformats.org/officeDocument/2006/relationships/image" Target="../media/image24.png"/><Relationship Id="rId10" Type="http://schemas.openxmlformats.org/officeDocument/2006/relationships/customXml" Target="../ink/ink11.xml"/><Relationship Id="rId4" Type="http://schemas.openxmlformats.org/officeDocument/2006/relationships/image" Target="../media/image23.png"/><Relationship Id="rId9" Type="http://schemas.openxmlformats.org/officeDocument/2006/relationships/image" Target="../media/image28.e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customXml" Target="../ink/ink13.xml"/><Relationship Id="rId3" Type="http://schemas.openxmlformats.org/officeDocument/2006/relationships/image" Target="../media/image22.png"/><Relationship Id="rId7" Type="http://schemas.openxmlformats.org/officeDocument/2006/relationships/image" Target="../media/image27.emf"/><Relationship Id="rId12" Type="http://schemas.openxmlformats.org/officeDocument/2006/relationships/image" Target="../media/image3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2.xml"/><Relationship Id="rId11" Type="http://schemas.openxmlformats.org/officeDocument/2006/relationships/image" Target="../media/image29.emf"/><Relationship Id="rId5" Type="http://schemas.openxmlformats.org/officeDocument/2006/relationships/image" Target="../media/image24.png"/><Relationship Id="rId10" Type="http://schemas.openxmlformats.org/officeDocument/2006/relationships/customXml" Target="../ink/ink14.xml"/><Relationship Id="rId4" Type="http://schemas.openxmlformats.org/officeDocument/2006/relationships/image" Target="../media/image23.png"/><Relationship Id="rId9" Type="http://schemas.openxmlformats.org/officeDocument/2006/relationships/image" Target="../media/image28.e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customXml" Target="../ink/ink16.xml"/><Relationship Id="rId3" Type="http://schemas.openxmlformats.org/officeDocument/2006/relationships/image" Target="../media/image22.png"/><Relationship Id="rId7" Type="http://schemas.openxmlformats.org/officeDocument/2006/relationships/image" Target="../media/image27.emf"/><Relationship Id="rId12" Type="http://schemas.openxmlformats.org/officeDocument/2006/relationships/image" Target="../media/image3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5.xml"/><Relationship Id="rId11" Type="http://schemas.openxmlformats.org/officeDocument/2006/relationships/image" Target="../media/image29.emf"/><Relationship Id="rId5" Type="http://schemas.openxmlformats.org/officeDocument/2006/relationships/image" Target="../media/image24.png"/><Relationship Id="rId10" Type="http://schemas.openxmlformats.org/officeDocument/2006/relationships/customXml" Target="../ink/ink17.xml"/><Relationship Id="rId4" Type="http://schemas.openxmlformats.org/officeDocument/2006/relationships/image" Target="../media/image23.png"/><Relationship Id="rId9" Type="http://schemas.openxmlformats.org/officeDocument/2006/relationships/image" Target="../media/image28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jpg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emf"/><Relationship Id="rId5" Type="http://schemas.openxmlformats.org/officeDocument/2006/relationships/customXml" Target="../ink/ink18.xml"/><Relationship Id="rId4" Type="http://schemas.openxmlformats.org/officeDocument/2006/relationships/image" Target="../media/image63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emf"/><Relationship Id="rId4" Type="http://schemas.openxmlformats.org/officeDocument/2006/relationships/customXml" Target="../ink/ink19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13" Type="http://schemas.openxmlformats.org/officeDocument/2006/relationships/image" Target="../media/image79.svg"/><Relationship Id="rId18" Type="http://schemas.openxmlformats.org/officeDocument/2006/relationships/image" Target="../media/image84.png"/><Relationship Id="rId3" Type="http://schemas.openxmlformats.org/officeDocument/2006/relationships/image" Target="../media/image69.svg"/><Relationship Id="rId7" Type="http://schemas.openxmlformats.org/officeDocument/2006/relationships/image" Target="../media/image73.svg"/><Relationship Id="rId12" Type="http://schemas.openxmlformats.org/officeDocument/2006/relationships/image" Target="../media/image78.png"/><Relationship Id="rId17" Type="http://schemas.openxmlformats.org/officeDocument/2006/relationships/image" Target="../media/image83.svg"/><Relationship Id="rId2" Type="http://schemas.openxmlformats.org/officeDocument/2006/relationships/image" Target="../media/image68.png"/><Relationship Id="rId16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11" Type="http://schemas.openxmlformats.org/officeDocument/2006/relationships/image" Target="../media/image77.svg"/><Relationship Id="rId5" Type="http://schemas.openxmlformats.org/officeDocument/2006/relationships/image" Target="../media/image71.svg"/><Relationship Id="rId15" Type="http://schemas.openxmlformats.org/officeDocument/2006/relationships/image" Target="../media/image81.svg"/><Relationship Id="rId10" Type="http://schemas.openxmlformats.org/officeDocument/2006/relationships/image" Target="../media/image76.png"/><Relationship Id="rId19" Type="http://schemas.openxmlformats.org/officeDocument/2006/relationships/image" Target="../media/image85.svg"/><Relationship Id="rId4" Type="http://schemas.openxmlformats.org/officeDocument/2006/relationships/image" Target="../media/image70.png"/><Relationship Id="rId9" Type="http://schemas.openxmlformats.org/officeDocument/2006/relationships/image" Target="../media/image75.svg"/><Relationship Id="rId14" Type="http://schemas.openxmlformats.org/officeDocument/2006/relationships/image" Target="../media/image80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13" Type="http://schemas.openxmlformats.org/officeDocument/2006/relationships/image" Target="../media/image95.svg"/><Relationship Id="rId18" Type="http://schemas.openxmlformats.org/officeDocument/2006/relationships/image" Target="../media/image100.png"/><Relationship Id="rId3" Type="http://schemas.openxmlformats.org/officeDocument/2006/relationships/image" Target="../media/image87.svg"/><Relationship Id="rId7" Type="http://schemas.openxmlformats.org/officeDocument/2006/relationships/image" Target="../media/image91.svg"/><Relationship Id="rId12" Type="http://schemas.openxmlformats.org/officeDocument/2006/relationships/image" Target="../media/image94.png"/><Relationship Id="rId17" Type="http://schemas.openxmlformats.org/officeDocument/2006/relationships/image" Target="../media/image99.svg"/><Relationship Id="rId2" Type="http://schemas.openxmlformats.org/officeDocument/2006/relationships/image" Target="../media/image86.png"/><Relationship Id="rId16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11" Type="http://schemas.openxmlformats.org/officeDocument/2006/relationships/image" Target="../media/image93.svg"/><Relationship Id="rId5" Type="http://schemas.openxmlformats.org/officeDocument/2006/relationships/image" Target="../media/image89.svg"/><Relationship Id="rId15" Type="http://schemas.openxmlformats.org/officeDocument/2006/relationships/image" Target="../media/image97.svg"/><Relationship Id="rId10" Type="http://schemas.openxmlformats.org/officeDocument/2006/relationships/image" Target="../media/image92.png"/><Relationship Id="rId19" Type="http://schemas.openxmlformats.org/officeDocument/2006/relationships/image" Target="../media/image101.svg"/><Relationship Id="rId4" Type="http://schemas.openxmlformats.org/officeDocument/2006/relationships/image" Target="../media/image88.png"/><Relationship Id="rId9" Type="http://schemas.openxmlformats.org/officeDocument/2006/relationships/image" Target="../media/image85.svg"/><Relationship Id="rId14" Type="http://schemas.openxmlformats.org/officeDocument/2006/relationships/image" Target="../media/image96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jp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4.xml"/><Relationship Id="rId4" Type="http://schemas.openxmlformats.org/officeDocument/2006/relationships/chart" Target="../charts/char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emf"/><Relationship Id="rId5" Type="http://schemas.openxmlformats.org/officeDocument/2006/relationships/customXml" Target="../ink/ink20.xml"/><Relationship Id="rId4" Type="http://schemas.openxmlformats.org/officeDocument/2006/relationships/chart" Target="../charts/char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customXml" Target="../ink/ink21.xml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6.emf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2.svg"/><Relationship Id="rId4" Type="http://schemas.openxmlformats.org/officeDocument/2006/relationships/image" Target="../media/image11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2.sv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3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3" Type="http://schemas.openxmlformats.org/officeDocument/2006/relationships/image" Target="../media/image14.png"/><Relationship Id="rId7" Type="http://schemas.openxmlformats.org/officeDocument/2006/relationships/image" Target="../media/image17.em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18.em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2000"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7B6E4C-C5CC-4B66-9D53-3146917F29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370013"/>
            <a:ext cx="9144000" cy="1655762"/>
          </a:xfrm>
        </p:spPr>
        <p:txBody>
          <a:bodyPr>
            <a:normAutofit fontScale="90000"/>
          </a:bodyPr>
          <a:lstStyle/>
          <a:p>
            <a:r>
              <a:rPr lang="en-US" dirty="0"/>
              <a:t>Spliceome dynamics during osteogenesis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30A722B0-1065-44E7-9400-0AF5521FF41A}"/>
              </a:ext>
            </a:extLst>
          </p:cNvPr>
          <p:cNvSpPr txBox="1">
            <a:spLocks/>
          </p:cNvSpPr>
          <p:nvPr/>
        </p:nvSpPr>
        <p:spPr>
          <a:xfrm>
            <a:off x="2614551" y="3911937"/>
            <a:ext cx="6962898" cy="165576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Part 2a: Consequences of alternative splicing at the gene level (RNA-Seq)</a:t>
            </a:r>
          </a:p>
          <a:p>
            <a:r>
              <a:rPr lang="en-US" dirty="0"/>
              <a:t>Angel Liang</a:t>
            </a:r>
          </a:p>
          <a:p>
            <a:r>
              <a:rPr lang="en-US" dirty="0"/>
              <a:t>7/4/2020</a:t>
            </a:r>
          </a:p>
        </p:txBody>
      </p:sp>
    </p:spTree>
    <p:extLst>
      <p:ext uri="{BB962C8B-B14F-4D97-AF65-F5344CB8AC3E}">
        <p14:creationId xmlns:p14="http://schemas.microsoft.com/office/powerpoint/2010/main" val="762850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1CA764-DF1E-440B-9D12-16C5B3B9E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030" y="137180"/>
            <a:ext cx="10515600" cy="740340"/>
          </a:xfrm>
        </p:spPr>
        <p:txBody>
          <a:bodyPr>
            <a:normAutofit/>
          </a:bodyPr>
          <a:lstStyle/>
          <a:p>
            <a:r>
              <a:rPr lang="en-US" dirty="0"/>
              <a:t>A first look at the data: </a:t>
            </a:r>
            <a:r>
              <a:rPr lang="en-US" dirty="0">
                <a:solidFill>
                  <a:srgbClr val="C00000"/>
                </a:solidFill>
              </a:rPr>
              <a:t>PSI-Sigma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A5DB6D4-806C-4282-B3DE-7496122BEF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5798" y="889407"/>
            <a:ext cx="4121480" cy="1722690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Top 30 GO Term enrichment for all 1899 genes differentially spliced</a:t>
            </a:r>
          </a:p>
          <a:p>
            <a:r>
              <a:rPr lang="en-US" dirty="0"/>
              <a:t>Generally, the highest enriched GO Terms are not the same as JUM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8C2E75-19C5-4D1E-8A97-B1B44E4217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30" y="3624622"/>
            <a:ext cx="6089650" cy="28069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52B5F88-7DC1-4E92-AE97-8AD0076061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7960"/>
          <a:stretch/>
        </p:blipFill>
        <p:spPr>
          <a:xfrm>
            <a:off x="5988050" y="1074849"/>
            <a:ext cx="6089650" cy="24934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4C193D5-B264-41B7-8B70-9B7E2CF09F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4766" y="3568264"/>
            <a:ext cx="5651500" cy="292237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0AF7687-DD04-4736-85AE-FE6EA0E4AC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3262" y="1499916"/>
            <a:ext cx="964788" cy="152798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113D5C23-6323-410D-BF9E-77528F8DAE44}"/>
                  </a:ext>
                </a:extLst>
              </p14:cNvPr>
              <p14:cNvContentPartPr/>
              <p14:nvPr/>
            </p14:nvContentPartPr>
            <p14:xfrm>
              <a:off x="8969377" y="5104079"/>
              <a:ext cx="957600" cy="9576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113D5C23-6323-410D-BF9E-77528F8DAE4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960017" y="5094719"/>
                <a:ext cx="976320" cy="97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23934870-3F75-4E33-9DFF-B2CF9B7DE8D9}"/>
                  </a:ext>
                </a:extLst>
              </p14:cNvPr>
              <p14:cNvContentPartPr/>
              <p14:nvPr/>
            </p14:nvContentPartPr>
            <p14:xfrm>
              <a:off x="2513469" y="5219178"/>
              <a:ext cx="3238920" cy="9147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23934870-3F75-4E33-9DFF-B2CF9B7DE8D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504109" y="5209818"/>
                <a:ext cx="3257640" cy="93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AED594A1-2809-4929-8571-B7D96A589CE2}"/>
                  </a:ext>
                </a:extLst>
              </p14:cNvPr>
              <p14:cNvContentPartPr/>
              <p14:nvPr/>
            </p14:nvContentPartPr>
            <p14:xfrm>
              <a:off x="7454857" y="5109119"/>
              <a:ext cx="4429440" cy="3477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AED594A1-2809-4929-8571-B7D96A589CE2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445497" y="5099759"/>
                <a:ext cx="4448160" cy="366480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Oval 10">
            <a:extLst>
              <a:ext uri="{FF2B5EF4-FFF2-40B4-BE49-F238E27FC236}">
                <a16:creationId xmlns:a16="http://schemas.microsoft.com/office/drawing/2014/main" id="{5B80ECCB-1A2D-4CE8-AB4C-25141A49ADE0}"/>
              </a:ext>
            </a:extLst>
          </p:cNvPr>
          <p:cNvSpPr/>
          <p:nvPr/>
        </p:nvSpPr>
        <p:spPr>
          <a:xfrm>
            <a:off x="2203934" y="2670569"/>
            <a:ext cx="656393" cy="656393"/>
          </a:xfrm>
          <a:prstGeom prst="ellipse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52EAAA2-2A24-4235-8961-622E6ABA4C2D}"/>
              </a:ext>
            </a:extLst>
          </p:cNvPr>
          <p:cNvSpPr/>
          <p:nvPr/>
        </p:nvSpPr>
        <p:spPr>
          <a:xfrm>
            <a:off x="2489204" y="2670568"/>
            <a:ext cx="656393" cy="656393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30904A68-4D0E-4732-87C4-3878A4556B7B}"/>
              </a:ext>
            </a:extLst>
          </p:cNvPr>
          <p:cNvSpPr txBox="1">
            <a:spLocks/>
          </p:cNvSpPr>
          <p:nvPr/>
        </p:nvSpPr>
        <p:spPr>
          <a:xfrm>
            <a:off x="2415785" y="2841771"/>
            <a:ext cx="512687" cy="3313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200" b="1" dirty="0">
                <a:latin typeface="Open Sans" panose="020B0606030504020204" pitchFamily="34" charset="0"/>
              </a:rPr>
              <a:t>48</a:t>
            </a:r>
            <a:endParaRPr lang="en-US" sz="1200" b="1" dirty="0">
              <a:solidFill>
                <a:srgbClr val="C00000"/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33C2D08E-B1F7-4107-8DA3-A8BAE04EB85F}"/>
              </a:ext>
            </a:extLst>
          </p:cNvPr>
          <p:cNvSpPr txBox="1">
            <a:spLocks/>
          </p:cNvSpPr>
          <p:nvPr/>
        </p:nvSpPr>
        <p:spPr>
          <a:xfrm>
            <a:off x="2139848" y="2864761"/>
            <a:ext cx="413442" cy="2742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200" b="1" dirty="0">
                <a:solidFill>
                  <a:srgbClr val="7030A0"/>
                </a:solidFill>
                <a:latin typeface="Open Sans" panose="020B0606030504020204" pitchFamily="34" charset="0"/>
              </a:rPr>
              <a:t>91</a:t>
            </a:r>
            <a:endParaRPr lang="en-US" sz="1200" b="1" dirty="0">
              <a:solidFill>
                <a:srgbClr val="7030A0"/>
              </a:solidFill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8792443-71D1-4B8A-B870-E1D8A35D587A}"/>
              </a:ext>
            </a:extLst>
          </p:cNvPr>
          <p:cNvSpPr txBox="1">
            <a:spLocks/>
          </p:cNvSpPr>
          <p:nvPr/>
        </p:nvSpPr>
        <p:spPr>
          <a:xfrm>
            <a:off x="2765141" y="2829884"/>
            <a:ext cx="459464" cy="3313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200" b="1" dirty="0">
                <a:solidFill>
                  <a:srgbClr val="C00000"/>
                </a:solidFill>
                <a:latin typeface="Open Sans" panose="020B0606030504020204" pitchFamily="34" charset="0"/>
              </a:rPr>
              <a:t>180</a:t>
            </a:r>
            <a:endParaRPr lang="en-US" sz="1200" b="1" dirty="0">
              <a:solidFill>
                <a:srgbClr val="C00000"/>
              </a:solidFill>
            </a:endParaRPr>
          </a:p>
        </p:txBody>
      </p:sp>
      <p:sp>
        <p:nvSpPr>
          <p:cNvPr id="17" name="Arrow: Curved Down 16">
            <a:extLst>
              <a:ext uri="{FF2B5EF4-FFF2-40B4-BE49-F238E27FC236}">
                <a16:creationId xmlns:a16="http://schemas.microsoft.com/office/drawing/2014/main" id="{D0601430-E59F-4B33-BBE3-36B65883FAF7}"/>
              </a:ext>
            </a:extLst>
          </p:cNvPr>
          <p:cNvSpPr/>
          <p:nvPr/>
        </p:nvSpPr>
        <p:spPr>
          <a:xfrm rot="16928340" flipV="1">
            <a:off x="2161413" y="3901634"/>
            <a:ext cx="1821532" cy="288326"/>
          </a:xfrm>
          <a:prstGeom prst="curvedDownArrow">
            <a:avLst>
              <a:gd name="adj1" fmla="val 20232"/>
              <a:gd name="adj2" fmla="val 50000"/>
              <a:gd name="adj3" fmla="val 26732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16965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1CA764-DF1E-440B-9D12-16C5B3B9E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030" y="137180"/>
            <a:ext cx="10515600" cy="740340"/>
          </a:xfrm>
        </p:spPr>
        <p:txBody>
          <a:bodyPr>
            <a:normAutofit/>
          </a:bodyPr>
          <a:lstStyle/>
          <a:p>
            <a:r>
              <a:rPr lang="en-US" dirty="0"/>
              <a:t>A first look at the data: </a:t>
            </a:r>
            <a:r>
              <a:rPr lang="en-US" dirty="0">
                <a:solidFill>
                  <a:srgbClr val="C00000"/>
                </a:solidFill>
              </a:rPr>
              <a:t>PSI-Sigma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A5DB6D4-806C-4282-B3DE-7496122BEF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5798" y="889407"/>
            <a:ext cx="4121480" cy="904875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Top 30 GO Term enrichment for all 1899 genes differentially spliced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8C2E75-19C5-4D1E-8A97-B1B44E4217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30" y="3624622"/>
            <a:ext cx="6089650" cy="28069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52B5F88-7DC1-4E92-AE97-8AD0076061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7960"/>
          <a:stretch/>
        </p:blipFill>
        <p:spPr>
          <a:xfrm>
            <a:off x="5988050" y="1074849"/>
            <a:ext cx="6089650" cy="24934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4C193D5-B264-41B7-8B70-9B7E2CF09F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4766" y="3568264"/>
            <a:ext cx="5651500" cy="292237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0AF7687-DD04-4736-85AE-FE6EA0E4AC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3262" y="1499916"/>
            <a:ext cx="964788" cy="152798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113D5C23-6323-410D-BF9E-77528F8DAE44}"/>
                  </a:ext>
                </a:extLst>
              </p14:cNvPr>
              <p14:cNvContentPartPr/>
              <p14:nvPr/>
            </p14:nvContentPartPr>
            <p14:xfrm>
              <a:off x="8969377" y="5104079"/>
              <a:ext cx="957600" cy="9576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113D5C23-6323-410D-BF9E-77528F8DAE4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960017" y="5094719"/>
                <a:ext cx="976320" cy="97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23934870-3F75-4E33-9DFF-B2CF9B7DE8D9}"/>
                  </a:ext>
                </a:extLst>
              </p14:cNvPr>
              <p14:cNvContentPartPr/>
              <p14:nvPr/>
            </p14:nvContentPartPr>
            <p14:xfrm>
              <a:off x="2513469" y="5219178"/>
              <a:ext cx="3238920" cy="9147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23934870-3F75-4E33-9DFF-B2CF9B7DE8D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504109" y="5209818"/>
                <a:ext cx="3257640" cy="93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AED594A1-2809-4929-8571-B7D96A589CE2}"/>
                  </a:ext>
                </a:extLst>
              </p14:cNvPr>
              <p14:cNvContentPartPr/>
              <p14:nvPr/>
            </p14:nvContentPartPr>
            <p14:xfrm>
              <a:off x="7454857" y="5109119"/>
              <a:ext cx="4429440" cy="3477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AED594A1-2809-4929-8571-B7D96A589CE2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445497" y="5099759"/>
                <a:ext cx="4448160" cy="366480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Oval 10">
            <a:extLst>
              <a:ext uri="{FF2B5EF4-FFF2-40B4-BE49-F238E27FC236}">
                <a16:creationId xmlns:a16="http://schemas.microsoft.com/office/drawing/2014/main" id="{5B80ECCB-1A2D-4CE8-AB4C-25141A49ADE0}"/>
              </a:ext>
            </a:extLst>
          </p:cNvPr>
          <p:cNvSpPr/>
          <p:nvPr/>
        </p:nvSpPr>
        <p:spPr>
          <a:xfrm>
            <a:off x="2203934" y="2670569"/>
            <a:ext cx="656393" cy="656393"/>
          </a:xfrm>
          <a:prstGeom prst="ellipse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52EAAA2-2A24-4235-8961-622E6ABA4C2D}"/>
              </a:ext>
            </a:extLst>
          </p:cNvPr>
          <p:cNvSpPr/>
          <p:nvPr/>
        </p:nvSpPr>
        <p:spPr>
          <a:xfrm>
            <a:off x="2489204" y="2670568"/>
            <a:ext cx="656393" cy="656393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30904A68-4D0E-4732-87C4-3878A4556B7B}"/>
              </a:ext>
            </a:extLst>
          </p:cNvPr>
          <p:cNvSpPr txBox="1">
            <a:spLocks/>
          </p:cNvSpPr>
          <p:nvPr/>
        </p:nvSpPr>
        <p:spPr>
          <a:xfrm>
            <a:off x="2415785" y="2841771"/>
            <a:ext cx="512687" cy="3313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200" b="1" dirty="0">
                <a:latin typeface="Open Sans" panose="020B0606030504020204" pitchFamily="34" charset="0"/>
              </a:rPr>
              <a:t>22</a:t>
            </a:r>
            <a:endParaRPr lang="en-US" sz="1200" b="1" dirty="0">
              <a:solidFill>
                <a:srgbClr val="C00000"/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33C2D08E-B1F7-4107-8DA3-A8BAE04EB85F}"/>
              </a:ext>
            </a:extLst>
          </p:cNvPr>
          <p:cNvSpPr txBox="1">
            <a:spLocks/>
          </p:cNvSpPr>
          <p:nvPr/>
        </p:nvSpPr>
        <p:spPr>
          <a:xfrm>
            <a:off x="2139848" y="2864761"/>
            <a:ext cx="413442" cy="2742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200" b="1" dirty="0">
                <a:solidFill>
                  <a:srgbClr val="7030A0"/>
                </a:solidFill>
                <a:latin typeface="Open Sans" panose="020B0606030504020204" pitchFamily="34" charset="0"/>
              </a:rPr>
              <a:t>29</a:t>
            </a:r>
            <a:endParaRPr lang="en-US" sz="1200" b="1" dirty="0">
              <a:solidFill>
                <a:srgbClr val="7030A0"/>
              </a:solidFill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8792443-71D1-4B8A-B870-E1D8A35D587A}"/>
              </a:ext>
            </a:extLst>
          </p:cNvPr>
          <p:cNvSpPr txBox="1">
            <a:spLocks/>
          </p:cNvSpPr>
          <p:nvPr/>
        </p:nvSpPr>
        <p:spPr>
          <a:xfrm>
            <a:off x="2765141" y="2829884"/>
            <a:ext cx="459464" cy="3313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200" b="1" dirty="0">
                <a:solidFill>
                  <a:srgbClr val="C00000"/>
                </a:solidFill>
                <a:latin typeface="Open Sans" panose="020B0606030504020204" pitchFamily="34" charset="0"/>
              </a:rPr>
              <a:t>43</a:t>
            </a:r>
            <a:endParaRPr lang="en-US" sz="1200" b="1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83C45906-46EC-4C95-9971-28956E35CE51}"/>
                  </a:ext>
                </a:extLst>
              </p:cNvPr>
              <p:cNvSpPr/>
              <p:nvPr/>
            </p:nvSpPr>
            <p:spPr>
              <a:xfrm>
                <a:off x="998293" y="1829742"/>
                <a:ext cx="3533695" cy="7437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400" dirty="0">
                    <a:solidFill>
                      <a:srgbClr val="000000"/>
                    </a:solidFill>
                    <a:latin typeface="Calibri" panose="020F0502020204030204" pitchFamily="34" charset="0"/>
                  </a:rPr>
                  <a:t>Not shown: “RNA splicing” (BP)</a:t>
                </a:r>
              </a:p>
              <a:p>
                <a:r>
                  <a:rPr lang="en-US" sz="1400" dirty="0">
                    <a:solidFill>
                      <a:srgbClr val="000000"/>
                    </a:solidFill>
                    <a:latin typeface="Calibri" panose="020F0502020204030204" pitchFamily="34" charset="0"/>
                  </a:rPr>
                  <a:t>FDR</a:t>
                </a:r>
                <a:r>
                  <a:rPr lang="en-US" sz="1400" baseline="-25000" dirty="0">
                    <a:solidFill>
                      <a:srgbClr val="000000"/>
                    </a:solidFill>
                    <a:latin typeface="Calibri" panose="020F0502020204030204" pitchFamily="34" charset="0"/>
                  </a:rPr>
                  <a:t>JUM</a:t>
                </a:r>
                <a:r>
                  <a:rPr lang="en-US" sz="1400" dirty="0">
                    <a:solidFill>
                      <a:srgbClr val="000000"/>
                    </a:solidFill>
                    <a:latin typeface="Calibri" panose="020F0502020204030204" pitchFamily="34" charset="0"/>
                  </a:rPr>
                  <a:t>:</a:t>
                </a:r>
                <a:r>
                  <a:rPr lang="en-US" sz="1400" dirty="0"/>
                  <a:t> </a:t>
                </a:r>
                <a14:m>
                  <m:oMath xmlns:m="http://schemas.openxmlformats.org/officeDocument/2006/math">
                    <m:r>
                      <a:rPr lang="en-US" sz="1400" b="0" i="0" dirty="0" smtClean="0">
                        <a:latin typeface="XITS Math" panose="02000503000000000000" pitchFamily="50" charset="0"/>
                        <a:ea typeface="XITS Math" panose="02000503000000000000" pitchFamily="50" charset="0"/>
                        <a:cs typeface="XITS Math" panose="02000503000000000000" pitchFamily="50" charset="0"/>
                      </a:rPr>
                      <m:t>&lt;</m:t>
                    </m:r>
                    <m:r>
                      <a:rPr lang="en-US" sz="1400" b="0" i="1" dirty="0" smtClean="0">
                        <a:latin typeface="XITS Math" panose="02000503000000000000" pitchFamily="50" charset="0"/>
                        <a:ea typeface="XITS Math" panose="02000503000000000000" pitchFamily="50" charset="0"/>
                        <a:cs typeface="XITS Math" panose="02000503000000000000" pitchFamily="50" charset="0"/>
                      </a:rPr>
                      <m:t>1×</m:t>
                    </m:r>
                    <m:sSup>
                      <m:sSupPr>
                        <m:ctrlPr>
                          <a:rPr lang="en-US" sz="1400" b="0" i="1" dirty="0" smtClean="0">
                            <a:latin typeface="Cambria Math" panose="02040503050406030204" pitchFamily="18" charset="0"/>
                            <a:ea typeface="XITS Math" panose="02000503000000000000" pitchFamily="50" charset="0"/>
                            <a:cs typeface="XITS Math" panose="02000503000000000000" pitchFamily="50" charset="0"/>
                          </a:rPr>
                        </m:ctrlPr>
                      </m:sSupPr>
                      <m:e>
                        <m:r>
                          <a:rPr lang="en-US" sz="1400" b="0" i="1" dirty="0" smtClean="0">
                            <a:latin typeface="XITS Math" panose="02000503000000000000" pitchFamily="50" charset="0"/>
                            <a:ea typeface="XITS Math" panose="02000503000000000000" pitchFamily="50" charset="0"/>
                            <a:cs typeface="XITS Math" panose="02000503000000000000" pitchFamily="50" charset="0"/>
                          </a:rPr>
                          <m:t>10</m:t>
                        </m:r>
                      </m:e>
                      <m:sup>
                        <m:r>
                          <a:rPr lang="en-US" sz="1400" b="0" i="1" dirty="0" smtClean="0">
                            <a:latin typeface="XITS Math" panose="02000503000000000000" pitchFamily="50" charset="0"/>
                            <a:ea typeface="XITS Math" panose="02000503000000000000" pitchFamily="50" charset="0"/>
                            <a:cs typeface="XITS Math" panose="02000503000000000000" pitchFamily="50" charset="0"/>
                          </a:rPr>
                          <m:t>−6</m:t>
                        </m:r>
                      </m:sup>
                    </m:sSup>
                  </m:oMath>
                </a14:m>
                <a:r>
                  <a:rPr lang="en-US" sz="1400" dirty="0">
                    <a:solidFill>
                      <a:srgbClr val="000000"/>
                    </a:solidFill>
                    <a:latin typeface="Calibri" panose="020F0502020204030204" pitchFamily="34" charset="0"/>
                  </a:rPr>
                  <a:t>, FDR</a:t>
                </a:r>
                <a:r>
                  <a:rPr lang="en-US" sz="1400" baseline="-25000" dirty="0">
                    <a:solidFill>
                      <a:srgbClr val="000000"/>
                    </a:solidFill>
                    <a:latin typeface="Calibri" panose="020F0502020204030204" pitchFamily="34" charset="0"/>
                  </a:rPr>
                  <a:t>PSI-Sigma</a:t>
                </a:r>
                <a:r>
                  <a:rPr lang="en-US" sz="1400" dirty="0"/>
                  <a:t> </a:t>
                </a:r>
                <a14:m>
                  <m:oMath xmlns:m="http://schemas.openxmlformats.org/officeDocument/2006/math">
                    <m:r>
                      <a:rPr lang="en-US" sz="1400" b="0" i="0" dirty="0" smtClean="0">
                        <a:latin typeface="XITS Math" panose="02000503000000000000" pitchFamily="50" charset="0"/>
                        <a:ea typeface="XITS Math" panose="02000503000000000000" pitchFamily="50" charset="0"/>
                        <a:cs typeface="XITS Math" panose="02000503000000000000" pitchFamily="50" charset="0"/>
                      </a:rPr>
                      <m:t>&lt;</m:t>
                    </m:r>
                    <m:r>
                      <a:rPr lang="en-US" sz="1400" b="0" i="1" dirty="0" smtClean="0">
                        <a:latin typeface="XITS Math" panose="02000503000000000000" pitchFamily="50" charset="0"/>
                        <a:ea typeface="XITS Math" panose="02000503000000000000" pitchFamily="50" charset="0"/>
                        <a:cs typeface="XITS Math" panose="02000503000000000000" pitchFamily="50" charset="0"/>
                      </a:rPr>
                      <m:t>1</m:t>
                    </m:r>
                    <m:r>
                      <a:rPr lang="en-US" sz="1400" i="1" dirty="0">
                        <a:latin typeface="XITS Math" panose="02000503000000000000" pitchFamily="50" charset="0"/>
                        <a:ea typeface="XITS Math" panose="02000503000000000000" pitchFamily="50" charset="0"/>
                        <a:cs typeface="XITS Math" panose="02000503000000000000" pitchFamily="50" charset="0"/>
                      </a:rPr>
                      <m:t>×</m:t>
                    </m:r>
                    <m:sSup>
                      <m:sSupPr>
                        <m:ctrlPr>
                          <a:rPr lang="en-US" sz="1400" i="1" dirty="0">
                            <a:latin typeface="Cambria Math" panose="02040503050406030204" pitchFamily="18" charset="0"/>
                            <a:ea typeface="XITS Math" panose="02000503000000000000" pitchFamily="50" charset="0"/>
                            <a:cs typeface="XITS Math" panose="02000503000000000000" pitchFamily="50" charset="0"/>
                          </a:rPr>
                        </m:ctrlPr>
                      </m:sSupPr>
                      <m:e>
                        <m:r>
                          <a:rPr lang="en-US" sz="1400" i="1" dirty="0">
                            <a:latin typeface="XITS Math" panose="02000503000000000000" pitchFamily="50" charset="0"/>
                            <a:ea typeface="XITS Math" panose="02000503000000000000" pitchFamily="50" charset="0"/>
                            <a:cs typeface="XITS Math" panose="02000503000000000000" pitchFamily="50" charset="0"/>
                          </a:rPr>
                          <m:t>10</m:t>
                        </m:r>
                      </m:e>
                      <m:sup>
                        <m:r>
                          <a:rPr lang="en-US" sz="1400" i="1" dirty="0">
                            <a:latin typeface="XITS Math" panose="02000503000000000000" pitchFamily="50" charset="0"/>
                            <a:ea typeface="XITS Math" panose="02000503000000000000" pitchFamily="50" charset="0"/>
                            <a:cs typeface="XITS Math" panose="02000503000000000000" pitchFamily="50" charset="0"/>
                          </a:rPr>
                          <m:t>−</m:t>
                        </m:r>
                        <m:r>
                          <a:rPr lang="en-US" sz="1400" b="0" i="1" dirty="0" smtClean="0">
                            <a:latin typeface="XITS Math" panose="02000503000000000000" pitchFamily="50" charset="0"/>
                            <a:ea typeface="XITS Math" panose="02000503000000000000" pitchFamily="50" charset="0"/>
                            <a:cs typeface="XITS Math" panose="02000503000000000000" pitchFamily="50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1400" dirty="0">
                  <a:latin typeface="XITS Math" panose="02000503000000000000" pitchFamily="50" charset="0"/>
                  <a:ea typeface="XITS Math" panose="02000503000000000000" pitchFamily="50" charset="0"/>
                  <a:cs typeface="XITS Math" panose="02000503000000000000" pitchFamily="50" charset="0"/>
                </a:endParaRPr>
              </a:p>
              <a:p>
                <a:r>
                  <a:rPr lang="en-US" sz="1400" dirty="0">
                    <a:solidFill>
                      <a:srgbClr val="000000"/>
                    </a:solidFill>
                    <a:latin typeface="Calibri" panose="020F0502020204030204" pitchFamily="34" charset="0"/>
                    <a:ea typeface="XITS Math" panose="02000503000000000000" pitchFamily="50" charset="0"/>
                    <a:cs typeface="XITS Math" panose="02000503000000000000" pitchFamily="50" charset="0"/>
                  </a:rPr>
                  <a:t>Concordance:</a:t>
                </a:r>
                <a:endParaRPr lang="en-US" sz="1400" dirty="0">
                  <a:latin typeface="XITS Math" panose="02000503000000000000" pitchFamily="50" charset="0"/>
                  <a:ea typeface="XITS Math" panose="02000503000000000000" pitchFamily="50" charset="0"/>
                  <a:cs typeface="XITS Math" panose="02000503000000000000" pitchFamily="50" charset="0"/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83C45906-46EC-4C95-9971-28956E35CE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293" y="1829742"/>
                <a:ext cx="3533695" cy="743730"/>
              </a:xfrm>
              <a:prstGeom prst="rect">
                <a:avLst/>
              </a:prstGeom>
              <a:blipFill>
                <a:blip r:embed="rId12"/>
                <a:stretch>
                  <a:fillRect l="-518" t="-1639" b="-7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187593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1CA764-DF1E-440B-9D12-16C5B3B9E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030" y="137180"/>
            <a:ext cx="10515600" cy="740340"/>
          </a:xfrm>
        </p:spPr>
        <p:txBody>
          <a:bodyPr>
            <a:normAutofit/>
          </a:bodyPr>
          <a:lstStyle/>
          <a:p>
            <a:r>
              <a:rPr lang="en-US" dirty="0"/>
              <a:t>A first look at the data: </a:t>
            </a:r>
            <a:r>
              <a:rPr lang="en-US" dirty="0">
                <a:solidFill>
                  <a:srgbClr val="C00000"/>
                </a:solidFill>
              </a:rPr>
              <a:t>PSI-Sigma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A5DB6D4-806C-4282-B3DE-7496122BEF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5798" y="889407"/>
            <a:ext cx="4121480" cy="904875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Top 30 GO Term enrichment for all 1899 genes differentially spliced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8C2E75-19C5-4D1E-8A97-B1B44E4217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30" y="3624622"/>
            <a:ext cx="6089650" cy="28069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52B5F88-7DC1-4E92-AE97-8AD0076061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7960"/>
          <a:stretch/>
        </p:blipFill>
        <p:spPr>
          <a:xfrm>
            <a:off x="5988050" y="1074849"/>
            <a:ext cx="6089650" cy="24934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4C193D5-B264-41B7-8B70-9B7E2CF09F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4766" y="3568264"/>
            <a:ext cx="5651500" cy="292237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0AF7687-DD04-4736-85AE-FE6EA0E4AC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3262" y="1499916"/>
            <a:ext cx="964788" cy="152798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113D5C23-6323-410D-BF9E-77528F8DAE44}"/>
                  </a:ext>
                </a:extLst>
              </p14:cNvPr>
              <p14:cNvContentPartPr/>
              <p14:nvPr/>
            </p14:nvContentPartPr>
            <p14:xfrm>
              <a:off x="8969377" y="5104079"/>
              <a:ext cx="957600" cy="9576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113D5C23-6323-410D-BF9E-77528F8DAE4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960017" y="5094719"/>
                <a:ext cx="976320" cy="97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23934870-3F75-4E33-9DFF-B2CF9B7DE8D9}"/>
                  </a:ext>
                </a:extLst>
              </p14:cNvPr>
              <p14:cNvContentPartPr/>
              <p14:nvPr/>
            </p14:nvContentPartPr>
            <p14:xfrm>
              <a:off x="2513469" y="5219178"/>
              <a:ext cx="3238920" cy="9147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23934870-3F75-4E33-9DFF-B2CF9B7DE8D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504109" y="5209818"/>
                <a:ext cx="3257640" cy="93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AED594A1-2809-4929-8571-B7D96A589CE2}"/>
                  </a:ext>
                </a:extLst>
              </p14:cNvPr>
              <p14:cNvContentPartPr/>
              <p14:nvPr/>
            </p14:nvContentPartPr>
            <p14:xfrm>
              <a:off x="7454857" y="5109119"/>
              <a:ext cx="4429440" cy="3477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AED594A1-2809-4929-8571-B7D96A589CE2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445497" y="5099759"/>
                <a:ext cx="4448160" cy="366480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Oval 10">
            <a:extLst>
              <a:ext uri="{FF2B5EF4-FFF2-40B4-BE49-F238E27FC236}">
                <a16:creationId xmlns:a16="http://schemas.microsoft.com/office/drawing/2014/main" id="{5B80ECCB-1A2D-4CE8-AB4C-25141A49ADE0}"/>
              </a:ext>
            </a:extLst>
          </p:cNvPr>
          <p:cNvSpPr/>
          <p:nvPr/>
        </p:nvSpPr>
        <p:spPr>
          <a:xfrm>
            <a:off x="2203934" y="2670569"/>
            <a:ext cx="656393" cy="656393"/>
          </a:xfrm>
          <a:prstGeom prst="ellipse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52EAAA2-2A24-4235-8961-622E6ABA4C2D}"/>
              </a:ext>
            </a:extLst>
          </p:cNvPr>
          <p:cNvSpPr/>
          <p:nvPr/>
        </p:nvSpPr>
        <p:spPr>
          <a:xfrm>
            <a:off x="2489204" y="2670568"/>
            <a:ext cx="656393" cy="656393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30904A68-4D0E-4732-87C4-3878A4556B7B}"/>
              </a:ext>
            </a:extLst>
          </p:cNvPr>
          <p:cNvSpPr txBox="1">
            <a:spLocks/>
          </p:cNvSpPr>
          <p:nvPr/>
        </p:nvSpPr>
        <p:spPr>
          <a:xfrm>
            <a:off x="2415785" y="2841771"/>
            <a:ext cx="512687" cy="3313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200" b="1" dirty="0">
                <a:latin typeface="Open Sans" panose="020B0606030504020204" pitchFamily="34" charset="0"/>
              </a:rPr>
              <a:t>49</a:t>
            </a:r>
            <a:endParaRPr lang="en-US" sz="1200" b="1" dirty="0">
              <a:solidFill>
                <a:srgbClr val="C00000"/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33C2D08E-B1F7-4107-8DA3-A8BAE04EB85F}"/>
              </a:ext>
            </a:extLst>
          </p:cNvPr>
          <p:cNvSpPr txBox="1">
            <a:spLocks/>
          </p:cNvSpPr>
          <p:nvPr/>
        </p:nvSpPr>
        <p:spPr>
          <a:xfrm>
            <a:off x="2139848" y="2864761"/>
            <a:ext cx="413442" cy="2742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200" b="1" dirty="0">
                <a:solidFill>
                  <a:srgbClr val="7030A0"/>
                </a:solidFill>
                <a:latin typeface="Open Sans" panose="020B0606030504020204" pitchFamily="34" charset="0"/>
              </a:rPr>
              <a:t>73</a:t>
            </a:r>
            <a:endParaRPr lang="en-US" sz="1200" b="1" dirty="0">
              <a:solidFill>
                <a:srgbClr val="7030A0"/>
              </a:solidFill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8792443-71D1-4B8A-B870-E1D8A35D587A}"/>
              </a:ext>
            </a:extLst>
          </p:cNvPr>
          <p:cNvSpPr txBox="1">
            <a:spLocks/>
          </p:cNvSpPr>
          <p:nvPr/>
        </p:nvSpPr>
        <p:spPr>
          <a:xfrm>
            <a:off x="2765141" y="2829884"/>
            <a:ext cx="459464" cy="3313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200" b="1" dirty="0">
                <a:solidFill>
                  <a:srgbClr val="C00000"/>
                </a:solidFill>
                <a:latin typeface="Open Sans" panose="020B0606030504020204" pitchFamily="34" charset="0"/>
              </a:rPr>
              <a:t>110</a:t>
            </a:r>
            <a:endParaRPr lang="en-US" sz="1200" b="1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83C45906-46EC-4C95-9971-28956E35CE51}"/>
                  </a:ext>
                </a:extLst>
              </p:cNvPr>
              <p:cNvSpPr/>
              <p:nvPr/>
            </p:nvSpPr>
            <p:spPr>
              <a:xfrm>
                <a:off x="998293" y="1829742"/>
                <a:ext cx="3533695" cy="7437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400" dirty="0">
                    <a:solidFill>
                      <a:srgbClr val="000000"/>
                    </a:solidFill>
                    <a:latin typeface="Calibri" panose="020F0502020204030204" pitchFamily="34" charset="0"/>
                  </a:rPr>
                  <a:t>Not shown: “cytoskeleton organization” (BP)</a:t>
                </a:r>
              </a:p>
              <a:p>
                <a:r>
                  <a:rPr lang="en-US" sz="1400" dirty="0">
                    <a:solidFill>
                      <a:srgbClr val="000000"/>
                    </a:solidFill>
                    <a:latin typeface="Calibri" panose="020F0502020204030204" pitchFamily="34" charset="0"/>
                  </a:rPr>
                  <a:t>FDR</a:t>
                </a:r>
                <a:r>
                  <a:rPr lang="en-US" sz="1400" baseline="-25000" dirty="0">
                    <a:solidFill>
                      <a:srgbClr val="000000"/>
                    </a:solidFill>
                    <a:latin typeface="Calibri" panose="020F0502020204030204" pitchFamily="34" charset="0"/>
                  </a:rPr>
                  <a:t>JUM</a:t>
                </a:r>
                <a:r>
                  <a:rPr lang="en-US" sz="1400" dirty="0">
                    <a:solidFill>
                      <a:srgbClr val="000000"/>
                    </a:solidFill>
                    <a:latin typeface="Calibri" panose="020F0502020204030204" pitchFamily="34" charset="0"/>
                  </a:rPr>
                  <a:t>:</a:t>
                </a:r>
                <a:r>
                  <a:rPr lang="en-US" sz="1400" dirty="0"/>
                  <a:t> </a:t>
                </a:r>
                <a14:m>
                  <m:oMath xmlns:m="http://schemas.openxmlformats.org/officeDocument/2006/math">
                    <m:r>
                      <a:rPr lang="en-US" sz="1400" b="0" i="0" dirty="0" smtClean="0">
                        <a:latin typeface="XITS Math" panose="02000503000000000000" pitchFamily="50" charset="0"/>
                        <a:ea typeface="XITS Math" panose="02000503000000000000" pitchFamily="50" charset="0"/>
                        <a:cs typeface="XITS Math" panose="02000503000000000000" pitchFamily="50" charset="0"/>
                      </a:rPr>
                      <m:t>&lt;</m:t>
                    </m:r>
                    <m:r>
                      <a:rPr lang="en-US" sz="1400" b="0" i="1" dirty="0" smtClean="0">
                        <a:latin typeface="XITS Math" panose="02000503000000000000" pitchFamily="50" charset="0"/>
                        <a:ea typeface="XITS Math" panose="02000503000000000000" pitchFamily="50" charset="0"/>
                        <a:cs typeface="XITS Math" panose="02000503000000000000" pitchFamily="50" charset="0"/>
                      </a:rPr>
                      <m:t>1×</m:t>
                    </m:r>
                    <m:sSup>
                      <m:sSupPr>
                        <m:ctrlPr>
                          <a:rPr lang="en-US" sz="1400" b="0" i="1" dirty="0" smtClean="0">
                            <a:latin typeface="Cambria Math" panose="02040503050406030204" pitchFamily="18" charset="0"/>
                            <a:ea typeface="XITS Math" panose="02000503000000000000" pitchFamily="50" charset="0"/>
                            <a:cs typeface="XITS Math" panose="02000503000000000000" pitchFamily="50" charset="0"/>
                          </a:rPr>
                        </m:ctrlPr>
                      </m:sSupPr>
                      <m:e>
                        <m:r>
                          <a:rPr lang="en-US" sz="1400" b="0" i="1" dirty="0" smtClean="0">
                            <a:latin typeface="XITS Math" panose="02000503000000000000" pitchFamily="50" charset="0"/>
                            <a:ea typeface="XITS Math" panose="02000503000000000000" pitchFamily="50" charset="0"/>
                            <a:cs typeface="XITS Math" panose="02000503000000000000" pitchFamily="50" charset="0"/>
                          </a:rPr>
                          <m:t>10</m:t>
                        </m:r>
                      </m:e>
                      <m:sup>
                        <m:r>
                          <a:rPr lang="en-US" sz="1400" b="0" i="1" dirty="0" smtClean="0">
                            <a:latin typeface="XITS Math" panose="02000503000000000000" pitchFamily="50" charset="0"/>
                            <a:ea typeface="XITS Math" panose="02000503000000000000" pitchFamily="50" charset="0"/>
                            <a:cs typeface="XITS Math" panose="02000503000000000000" pitchFamily="50" charset="0"/>
                          </a:rPr>
                          <m:t>−7</m:t>
                        </m:r>
                      </m:sup>
                    </m:sSup>
                  </m:oMath>
                </a14:m>
                <a:r>
                  <a:rPr lang="en-US" sz="1400" dirty="0">
                    <a:solidFill>
                      <a:srgbClr val="000000"/>
                    </a:solidFill>
                    <a:latin typeface="Calibri" panose="020F0502020204030204" pitchFamily="34" charset="0"/>
                  </a:rPr>
                  <a:t>, FDR</a:t>
                </a:r>
                <a:r>
                  <a:rPr lang="en-US" sz="1400" baseline="-25000" dirty="0">
                    <a:solidFill>
                      <a:srgbClr val="000000"/>
                    </a:solidFill>
                    <a:latin typeface="Calibri" panose="020F0502020204030204" pitchFamily="34" charset="0"/>
                  </a:rPr>
                  <a:t>PSI-Sigma</a:t>
                </a:r>
                <a:r>
                  <a:rPr lang="en-US" sz="1400" dirty="0"/>
                  <a:t> </a:t>
                </a:r>
                <a14:m>
                  <m:oMath xmlns:m="http://schemas.openxmlformats.org/officeDocument/2006/math">
                    <m:r>
                      <a:rPr lang="en-US" sz="1400" b="0" i="0" dirty="0" smtClean="0">
                        <a:latin typeface="XITS Math" panose="02000503000000000000" pitchFamily="50" charset="0"/>
                        <a:ea typeface="XITS Math" panose="02000503000000000000" pitchFamily="50" charset="0"/>
                        <a:cs typeface="XITS Math" panose="02000503000000000000" pitchFamily="50" charset="0"/>
                      </a:rPr>
                      <m:t>&lt;</m:t>
                    </m:r>
                    <m:r>
                      <a:rPr lang="en-US" sz="1400" b="0" i="1" dirty="0" smtClean="0">
                        <a:latin typeface="XITS Math" panose="02000503000000000000" pitchFamily="50" charset="0"/>
                        <a:ea typeface="XITS Math" panose="02000503000000000000" pitchFamily="50" charset="0"/>
                        <a:cs typeface="XITS Math" panose="02000503000000000000" pitchFamily="50" charset="0"/>
                      </a:rPr>
                      <m:t>1</m:t>
                    </m:r>
                    <m:r>
                      <a:rPr lang="en-US" sz="1400" i="1" dirty="0">
                        <a:latin typeface="XITS Math" panose="02000503000000000000" pitchFamily="50" charset="0"/>
                        <a:ea typeface="XITS Math" panose="02000503000000000000" pitchFamily="50" charset="0"/>
                        <a:cs typeface="XITS Math" panose="02000503000000000000" pitchFamily="50" charset="0"/>
                      </a:rPr>
                      <m:t>×</m:t>
                    </m:r>
                    <m:sSup>
                      <m:sSupPr>
                        <m:ctrlPr>
                          <a:rPr lang="en-US" sz="1400" i="1" dirty="0">
                            <a:latin typeface="Cambria Math" panose="02040503050406030204" pitchFamily="18" charset="0"/>
                            <a:ea typeface="XITS Math" panose="02000503000000000000" pitchFamily="50" charset="0"/>
                            <a:cs typeface="XITS Math" panose="02000503000000000000" pitchFamily="50" charset="0"/>
                          </a:rPr>
                        </m:ctrlPr>
                      </m:sSupPr>
                      <m:e>
                        <m:r>
                          <a:rPr lang="en-US" sz="1400" i="1" dirty="0">
                            <a:latin typeface="XITS Math" panose="02000503000000000000" pitchFamily="50" charset="0"/>
                            <a:ea typeface="XITS Math" panose="02000503000000000000" pitchFamily="50" charset="0"/>
                            <a:cs typeface="XITS Math" panose="02000503000000000000" pitchFamily="50" charset="0"/>
                          </a:rPr>
                          <m:t>10</m:t>
                        </m:r>
                      </m:e>
                      <m:sup>
                        <m:r>
                          <a:rPr lang="en-US" sz="1400" i="1" dirty="0">
                            <a:latin typeface="XITS Math" panose="02000503000000000000" pitchFamily="50" charset="0"/>
                            <a:ea typeface="XITS Math" panose="02000503000000000000" pitchFamily="50" charset="0"/>
                            <a:cs typeface="XITS Math" panose="02000503000000000000" pitchFamily="50" charset="0"/>
                          </a:rPr>
                          <m:t>−</m:t>
                        </m:r>
                        <m:r>
                          <a:rPr lang="en-US" sz="1400" b="0" i="1" dirty="0" smtClean="0">
                            <a:latin typeface="XITS Math" panose="02000503000000000000" pitchFamily="50" charset="0"/>
                            <a:ea typeface="XITS Math" panose="02000503000000000000" pitchFamily="50" charset="0"/>
                            <a:cs typeface="XITS Math" panose="02000503000000000000" pitchFamily="50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1400" dirty="0">
                  <a:latin typeface="XITS Math" panose="02000503000000000000" pitchFamily="50" charset="0"/>
                  <a:ea typeface="XITS Math" panose="02000503000000000000" pitchFamily="50" charset="0"/>
                  <a:cs typeface="XITS Math" panose="02000503000000000000" pitchFamily="50" charset="0"/>
                </a:endParaRPr>
              </a:p>
              <a:p>
                <a:r>
                  <a:rPr lang="en-US" sz="1400" dirty="0">
                    <a:solidFill>
                      <a:srgbClr val="000000"/>
                    </a:solidFill>
                    <a:latin typeface="Calibri" panose="020F0502020204030204" pitchFamily="34" charset="0"/>
                    <a:ea typeface="XITS Math" panose="02000503000000000000" pitchFamily="50" charset="0"/>
                    <a:cs typeface="XITS Math" panose="02000503000000000000" pitchFamily="50" charset="0"/>
                  </a:rPr>
                  <a:t>Concordance:</a:t>
                </a:r>
                <a:endParaRPr lang="en-US" sz="1400" dirty="0">
                  <a:latin typeface="XITS Math" panose="02000503000000000000" pitchFamily="50" charset="0"/>
                  <a:ea typeface="XITS Math" panose="02000503000000000000" pitchFamily="50" charset="0"/>
                  <a:cs typeface="XITS Math" panose="02000503000000000000" pitchFamily="50" charset="0"/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83C45906-46EC-4C95-9971-28956E35CE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293" y="1829742"/>
                <a:ext cx="3533695" cy="743730"/>
              </a:xfrm>
              <a:prstGeom prst="rect">
                <a:avLst/>
              </a:prstGeom>
              <a:blipFill>
                <a:blip r:embed="rId12"/>
                <a:stretch>
                  <a:fillRect l="-518" t="-1639" b="-7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636232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1CA764-DF1E-440B-9D12-16C5B3B9E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030" y="137180"/>
            <a:ext cx="10515600" cy="740340"/>
          </a:xfrm>
        </p:spPr>
        <p:txBody>
          <a:bodyPr>
            <a:normAutofit/>
          </a:bodyPr>
          <a:lstStyle/>
          <a:p>
            <a:r>
              <a:rPr lang="en-US" dirty="0"/>
              <a:t>A first look at the data: </a:t>
            </a:r>
            <a:r>
              <a:rPr lang="en-US" dirty="0">
                <a:solidFill>
                  <a:srgbClr val="C00000"/>
                </a:solidFill>
              </a:rPr>
              <a:t>PSI-Sigma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A5DB6D4-806C-4282-B3DE-7496122BEF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5798" y="889407"/>
            <a:ext cx="4121480" cy="904875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Top 30 GO Term enrichment for all 1899 genes differentially spliced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8C2E75-19C5-4D1E-8A97-B1B44E4217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30" y="3624622"/>
            <a:ext cx="6089650" cy="28069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52B5F88-7DC1-4E92-AE97-8AD0076061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7960"/>
          <a:stretch/>
        </p:blipFill>
        <p:spPr>
          <a:xfrm>
            <a:off x="5988050" y="1074849"/>
            <a:ext cx="6089650" cy="24934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4C193D5-B264-41B7-8B70-9B7E2CF09F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4766" y="3568264"/>
            <a:ext cx="5651500" cy="292237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0AF7687-DD04-4736-85AE-FE6EA0E4AC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3262" y="1499916"/>
            <a:ext cx="964788" cy="152798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113D5C23-6323-410D-BF9E-77528F8DAE44}"/>
                  </a:ext>
                </a:extLst>
              </p14:cNvPr>
              <p14:cNvContentPartPr/>
              <p14:nvPr/>
            </p14:nvContentPartPr>
            <p14:xfrm>
              <a:off x="8969377" y="5104079"/>
              <a:ext cx="957600" cy="9576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113D5C23-6323-410D-BF9E-77528F8DAE4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960017" y="5094719"/>
                <a:ext cx="976320" cy="97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23934870-3F75-4E33-9DFF-B2CF9B7DE8D9}"/>
                  </a:ext>
                </a:extLst>
              </p14:cNvPr>
              <p14:cNvContentPartPr/>
              <p14:nvPr/>
            </p14:nvContentPartPr>
            <p14:xfrm>
              <a:off x="2513469" y="5219178"/>
              <a:ext cx="3238920" cy="9147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23934870-3F75-4E33-9DFF-B2CF9B7DE8D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504109" y="5209818"/>
                <a:ext cx="3257640" cy="93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AED594A1-2809-4929-8571-B7D96A589CE2}"/>
                  </a:ext>
                </a:extLst>
              </p14:cNvPr>
              <p14:cNvContentPartPr/>
              <p14:nvPr/>
            </p14:nvContentPartPr>
            <p14:xfrm>
              <a:off x="7454857" y="5109119"/>
              <a:ext cx="4429440" cy="3477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AED594A1-2809-4929-8571-B7D96A589CE2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445497" y="5099759"/>
                <a:ext cx="4448160" cy="366480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Oval 10">
            <a:extLst>
              <a:ext uri="{FF2B5EF4-FFF2-40B4-BE49-F238E27FC236}">
                <a16:creationId xmlns:a16="http://schemas.microsoft.com/office/drawing/2014/main" id="{5B80ECCB-1A2D-4CE8-AB4C-25141A49ADE0}"/>
              </a:ext>
            </a:extLst>
          </p:cNvPr>
          <p:cNvSpPr/>
          <p:nvPr/>
        </p:nvSpPr>
        <p:spPr>
          <a:xfrm>
            <a:off x="2203934" y="2670569"/>
            <a:ext cx="656393" cy="656393"/>
          </a:xfrm>
          <a:prstGeom prst="ellipse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52EAAA2-2A24-4235-8961-622E6ABA4C2D}"/>
              </a:ext>
            </a:extLst>
          </p:cNvPr>
          <p:cNvSpPr/>
          <p:nvPr/>
        </p:nvSpPr>
        <p:spPr>
          <a:xfrm>
            <a:off x="2489204" y="2670568"/>
            <a:ext cx="656393" cy="656393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30904A68-4D0E-4732-87C4-3878A4556B7B}"/>
              </a:ext>
            </a:extLst>
          </p:cNvPr>
          <p:cNvSpPr txBox="1">
            <a:spLocks/>
          </p:cNvSpPr>
          <p:nvPr/>
        </p:nvSpPr>
        <p:spPr>
          <a:xfrm>
            <a:off x="2415785" y="2841771"/>
            <a:ext cx="512687" cy="3313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200" b="1" dirty="0">
                <a:latin typeface="Open Sans" panose="020B0606030504020204" pitchFamily="34" charset="0"/>
              </a:rPr>
              <a:t>18</a:t>
            </a:r>
            <a:endParaRPr lang="en-US" sz="1200" b="1" dirty="0">
              <a:solidFill>
                <a:srgbClr val="C00000"/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33C2D08E-B1F7-4107-8DA3-A8BAE04EB85F}"/>
              </a:ext>
            </a:extLst>
          </p:cNvPr>
          <p:cNvSpPr txBox="1">
            <a:spLocks/>
          </p:cNvSpPr>
          <p:nvPr/>
        </p:nvSpPr>
        <p:spPr>
          <a:xfrm>
            <a:off x="2139848" y="2864761"/>
            <a:ext cx="413442" cy="2742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200" b="1" dirty="0">
                <a:solidFill>
                  <a:srgbClr val="7030A0"/>
                </a:solidFill>
                <a:latin typeface="Open Sans" panose="020B0606030504020204" pitchFamily="34" charset="0"/>
              </a:rPr>
              <a:t>28</a:t>
            </a:r>
            <a:endParaRPr lang="en-US" sz="1200" b="1" dirty="0">
              <a:solidFill>
                <a:srgbClr val="7030A0"/>
              </a:solidFill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8792443-71D1-4B8A-B870-E1D8A35D587A}"/>
              </a:ext>
            </a:extLst>
          </p:cNvPr>
          <p:cNvSpPr txBox="1">
            <a:spLocks/>
          </p:cNvSpPr>
          <p:nvPr/>
        </p:nvSpPr>
        <p:spPr>
          <a:xfrm>
            <a:off x="2765141" y="2829884"/>
            <a:ext cx="459464" cy="3313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200" b="1" dirty="0">
                <a:solidFill>
                  <a:srgbClr val="C00000"/>
                </a:solidFill>
                <a:latin typeface="Open Sans" panose="020B0606030504020204" pitchFamily="34" charset="0"/>
              </a:rPr>
              <a:t>54</a:t>
            </a:r>
            <a:endParaRPr lang="en-US" sz="1200" b="1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83C45906-46EC-4C95-9971-28956E35CE51}"/>
                  </a:ext>
                </a:extLst>
              </p:cNvPr>
              <p:cNvSpPr/>
              <p:nvPr/>
            </p:nvSpPr>
            <p:spPr>
              <a:xfrm>
                <a:off x="777568" y="1829742"/>
                <a:ext cx="4041387" cy="74347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400" dirty="0">
                    <a:solidFill>
                      <a:srgbClr val="000000"/>
                    </a:solidFill>
                    <a:latin typeface="Calibri" panose="020F0502020204030204" pitchFamily="34" charset="0"/>
                  </a:rPr>
                  <a:t>Not shown: “transcription coregulator activity” (MF)</a:t>
                </a:r>
              </a:p>
              <a:p>
                <a:r>
                  <a:rPr lang="en-US" sz="1400" dirty="0">
                    <a:solidFill>
                      <a:srgbClr val="000000"/>
                    </a:solidFill>
                    <a:latin typeface="Calibri" panose="020F0502020204030204" pitchFamily="34" charset="0"/>
                  </a:rPr>
                  <a:t>FDR</a:t>
                </a:r>
                <a:r>
                  <a:rPr lang="en-US" sz="1400" baseline="-25000" dirty="0">
                    <a:solidFill>
                      <a:srgbClr val="000000"/>
                    </a:solidFill>
                    <a:latin typeface="Calibri" panose="020F0502020204030204" pitchFamily="34" charset="0"/>
                  </a:rPr>
                  <a:t>JUM</a:t>
                </a:r>
                <a:r>
                  <a:rPr lang="en-US" sz="1400" dirty="0">
                    <a:solidFill>
                      <a:srgbClr val="000000"/>
                    </a:solidFill>
                    <a:latin typeface="Calibri" panose="020F0502020204030204" pitchFamily="34" charset="0"/>
                  </a:rPr>
                  <a:t>:</a:t>
                </a:r>
                <a:r>
                  <a:rPr lang="en-US" sz="1400" dirty="0"/>
                  <a:t> </a:t>
                </a:r>
                <a14:m>
                  <m:oMath xmlns:m="http://schemas.openxmlformats.org/officeDocument/2006/math">
                    <m:r>
                      <a:rPr lang="en-US" sz="1400" b="0" i="0" dirty="0" smtClean="0">
                        <a:latin typeface="XITS Math" panose="02000503000000000000" pitchFamily="50" charset="0"/>
                        <a:ea typeface="XITS Math" panose="02000503000000000000" pitchFamily="50" charset="0"/>
                        <a:cs typeface="XITS Math" panose="02000503000000000000" pitchFamily="50" charset="0"/>
                      </a:rPr>
                      <m:t>&lt;</m:t>
                    </m:r>
                    <m:r>
                      <a:rPr lang="en-US" sz="1400" b="0" i="1" dirty="0" smtClean="0">
                        <a:latin typeface="XITS Math" panose="02000503000000000000" pitchFamily="50" charset="0"/>
                        <a:ea typeface="XITS Math" panose="02000503000000000000" pitchFamily="50" charset="0"/>
                        <a:cs typeface="XITS Math" panose="02000503000000000000" pitchFamily="50" charset="0"/>
                      </a:rPr>
                      <m:t>1×</m:t>
                    </m:r>
                    <m:sSup>
                      <m:sSupPr>
                        <m:ctrlPr>
                          <a:rPr lang="en-US" sz="1400" b="0" i="1" dirty="0" smtClean="0">
                            <a:latin typeface="Cambria Math" panose="02040503050406030204" pitchFamily="18" charset="0"/>
                            <a:ea typeface="XITS Math" panose="02000503000000000000" pitchFamily="50" charset="0"/>
                            <a:cs typeface="XITS Math" panose="02000503000000000000" pitchFamily="50" charset="0"/>
                          </a:rPr>
                        </m:ctrlPr>
                      </m:sSupPr>
                      <m:e>
                        <m:r>
                          <a:rPr lang="en-US" sz="1400" b="0" i="1" dirty="0" smtClean="0">
                            <a:latin typeface="XITS Math" panose="02000503000000000000" pitchFamily="50" charset="0"/>
                            <a:ea typeface="XITS Math" panose="02000503000000000000" pitchFamily="50" charset="0"/>
                            <a:cs typeface="XITS Math" panose="02000503000000000000" pitchFamily="50" charset="0"/>
                          </a:rPr>
                          <m:t>10</m:t>
                        </m:r>
                      </m:e>
                      <m:sup>
                        <m:r>
                          <a:rPr lang="en-US" sz="1400" b="0" i="1" dirty="0" smtClean="0">
                            <a:latin typeface="XITS Math" panose="02000503000000000000" pitchFamily="50" charset="0"/>
                            <a:ea typeface="XITS Math" panose="02000503000000000000" pitchFamily="50" charset="0"/>
                            <a:cs typeface="XITS Math" panose="02000503000000000000" pitchFamily="50" charset="0"/>
                          </a:rPr>
                          <m:t>−2</m:t>
                        </m:r>
                      </m:sup>
                    </m:sSup>
                  </m:oMath>
                </a14:m>
                <a:r>
                  <a:rPr lang="en-US" sz="1400" dirty="0">
                    <a:solidFill>
                      <a:srgbClr val="000000"/>
                    </a:solidFill>
                    <a:latin typeface="Calibri" panose="020F0502020204030204" pitchFamily="34" charset="0"/>
                  </a:rPr>
                  <a:t>, FDR</a:t>
                </a:r>
                <a:r>
                  <a:rPr lang="en-US" sz="1400" baseline="-25000" dirty="0">
                    <a:solidFill>
                      <a:srgbClr val="000000"/>
                    </a:solidFill>
                    <a:latin typeface="Calibri" panose="020F0502020204030204" pitchFamily="34" charset="0"/>
                  </a:rPr>
                  <a:t>PSI-Sigma</a:t>
                </a:r>
                <a:r>
                  <a:rPr lang="en-US" sz="1400" dirty="0"/>
                  <a:t> </a:t>
                </a:r>
                <a14:m>
                  <m:oMath xmlns:m="http://schemas.openxmlformats.org/officeDocument/2006/math">
                    <m:r>
                      <a:rPr lang="en-US" sz="1400" b="0" i="0" dirty="0" smtClean="0">
                        <a:latin typeface="XITS Math" panose="02000503000000000000" pitchFamily="50" charset="0"/>
                        <a:ea typeface="XITS Math" panose="02000503000000000000" pitchFamily="50" charset="0"/>
                        <a:cs typeface="XITS Math" panose="02000503000000000000" pitchFamily="50" charset="0"/>
                      </a:rPr>
                      <m:t>&lt;</m:t>
                    </m:r>
                    <m:r>
                      <a:rPr lang="en-US" sz="1400" b="0" i="1" dirty="0" smtClean="0">
                        <a:latin typeface="XITS Math" panose="02000503000000000000" pitchFamily="50" charset="0"/>
                        <a:ea typeface="XITS Math" panose="02000503000000000000" pitchFamily="50" charset="0"/>
                        <a:cs typeface="XITS Math" panose="02000503000000000000" pitchFamily="50" charset="0"/>
                      </a:rPr>
                      <m:t>1</m:t>
                    </m:r>
                    <m:r>
                      <a:rPr lang="en-US" sz="1400" i="1" dirty="0">
                        <a:latin typeface="XITS Math" panose="02000503000000000000" pitchFamily="50" charset="0"/>
                        <a:ea typeface="XITS Math" panose="02000503000000000000" pitchFamily="50" charset="0"/>
                        <a:cs typeface="XITS Math" panose="02000503000000000000" pitchFamily="50" charset="0"/>
                      </a:rPr>
                      <m:t>×</m:t>
                    </m:r>
                    <m:sSup>
                      <m:sSupPr>
                        <m:ctrlPr>
                          <a:rPr lang="en-US" sz="1400" i="1" dirty="0">
                            <a:latin typeface="Cambria Math" panose="02040503050406030204" pitchFamily="18" charset="0"/>
                            <a:ea typeface="XITS Math" panose="02000503000000000000" pitchFamily="50" charset="0"/>
                            <a:cs typeface="XITS Math" panose="02000503000000000000" pitchFamily="50" charset="0"/>
                          </a:rPr>
                        </m:ctrlPr>
                      </m:sSupPr>
                      <m:e>
                        <m:r>
                          <a:rPr lang="en-US" sz="1400" i="1" dirty="0">
                            <a:latin typeface="XITS Math" panose="02000503000000000000" pitchFamily="50" charset="0"/>
                            <a:ea typeface="XITS Math" panose="02000503000000000000" pitchFamily="50" charset="0"/>
                            <a:cs typeface="XITS Math" panose="02000503000000000000" pitchFamily="50" charset="0"/>
                          </a:rPr>
                          <m:t>10</m:t>
                        </m:r>
                      </m:e>
                      <m:sup>
                        <m:r>
                          <a:rPr lang="en-US" sz="1400" i="1" dirty="0">
                            <a:latin typeface="XITS Math" panose="02000503000000000000" pitchFamily="50" charset="0"/>
                            <a:ea typeface="XITS Math" panose="02000503000000000000" pitchFamily="50" charset="0"/>
                            <a:cs typeface="XITS Math" panose="02000503000000000000" pitchFamily="50" charset="0"/>
                          </a:rPr>
                          <m:t>−</m:t>
                        </m:r>
                        <m:r>
                          <a:rPr lang="en-US" sz="1400" b="0" i="1" dirty="0" smtClean="0">
                            <a:latin typeface="XITS Math" panose="02000503000000000000" pitchFamily="50" charset="0"/>
                            <a:ea typeface="XITS Math" panose="02000503000000000000" pitchFamily="50" charset="0"/>
                            <a:cs typeface="XITS Math" panose="02000503000000000000" pitchFamily="50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1400" dirty="0">
                  <a:latin typeface="XITS Math" panose="02000503000000000000" pitchFamily="50" charset="0"/>
                  <a:ea typeface="XITS Math" panose="02000503000000000000" pitchFamily="50" charset="0"/>
                  <a:cs typeface="XITS Math" panose="02000503000000000000" pitchFamily="50" charset="0"/>
                </a:endParaRPr>
              </a:p>
              <a:p>
                <a:r>
                  <a:rPr lang="en-US" sz="1400" dirty="0">
                    <a:solidFill>
                      <a:srgbClr val="000000"/>
                    </a:solidFill>
                    <a:latin typeface="Calibri" panose="020F0502020204030204" pitchFamily="34" charset="0"/>
                    <a:ea typeface="XITS Math" panose="02000503000000000000" pitchFamily="50" charset="0"/>
                    <a:cs typeface="XITS Math" panose="02000503000000000000" pitchFamily="50" charset="0"/>
                  </a:rPr>
                  <a:t>Concordance:</a:t>
                </a:r>
                <a:endParaRPr lang="en-US" sz="1400" dirty="0">
                  <a:latin typeface="XITS Math" panose="02000503000000000000" pitchFamily="50" charset="0"/>
                  <a:ea typeface="XITS Math" panose="02000503000000000000" pitchFamily="50" charset="0"/>
                  <a:cs typeface="XITS Math" panose="02000503000000000000" pitchFamily="50" charset="0"/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83C45906-46EC-4C95-9971-28956E35CE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568" y="1829742"/>
                <a:ext cx="4041387" cy="743473"/>
              </a:xfrm>
              <a:prstGeom prst="rect">
                <a:avLst/>
              </a:prstGeom>
              <a:blipFill>
                <a:blip r:embed="rId12"/>
                <a:stretch>
                  <a:fillRect l="-452" t="-1639" b="-7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63222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1CA764-DF1E-440B-9D12-16C5B3B9E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030" y="137180"/>
            <a:ext cx="10515600" cy="740340"/>
          </a:xfrm>
        </p:spPr>
        <p:txBody>
          <a:bodyPr>
            <a:normAutofit/>
          </a:bodyPr>
          <a:lstStyle/>
          <a:p>
            <a:r>
              <a:rPr lang="en-US" dirty="0"/>
              <a:t>A first look at the data: </a:t>
            </a:r>
            <a:r>
              <a:rPr lang="en-US" dirty="0">
                <a:solidFill>
                  <a:srgbClr val="C00000"/>
                </a:solidFill>
              </a:rPr>
              <a:t>PSI-Sigma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A5DB6D4-806C-4282-B3DE-7496122BEF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5798" y="889407"/>
            <a:ext cx="4121480" cy="904875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Top 30 GO Term enrichment for all 1899 genes differentially spliced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8C2E75-19C5-4D1E-8A97-B1B44E4217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30" y="3624622"/>
            <a:ext cx="6089650" cy="28069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52B5F88-7DC1-4E92-AE97-8AD0076061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7960"/>
          <a:stretch/>
        </p:blipFill>
        <p:spPr>
          <a:xfrm>
            <a:off x="5988050" y="1074849"/>
            <a:ext cx="6089650" cy="24934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4C193D5-B264-41B7-8B70-9B7E2CF09F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4766" y="3568264"/>
            <a:ext cx="5651500" cy="292237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0AF7687-DD04-4736-85AE-FE6EA0E4AC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3262" y="1499916"/>
            <a:ext cx="964788" cy="152798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113D5C23-6323-410D-BF9E-77528F8DAE44}"/>
                  </a:ext>
                </a:extLst>
              </p14:cNvPr>
              <p14:cNvContentPartPr/>
              <p14:nvPr/>
            </p14:nvContentPartPr>
            <p14:xfrm>
              <a:off x="8969377" y="5104079"/>
              <a:ext cx="957600" cy="9576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113D5C23-6323-410D-BF9E-77528F8DAE4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960017" y="5094719"/>
                <a:ext cx="976320" cy="97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23934870-3F75-4E33-9DFF-B2CF9B7DE8D9}"/>
                  </a:ext>
                </a:extLst>
              </p14:cNvPr>
              <p14:cNvContentPartPr/>
              <p14:nvPr/>
            </p14:nvContentPartPr>
            <p14:xfrm>
              <a:off x="2513469" y="5219178"/>
              <a:ext cx="3238920" cy="9147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23934870-3F75-4E33-9DFF-B2CF9B7DE8D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504109" y="5209818"/>
                <a:ext cx="3257640" cy="93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AED594A1-2809-4929-8571-B7D96A589CE2}"/>
                  </a:ext>
                </a:extLst>
              </p14:cNvPr>
              <p14:cNvContentPartPr/>
              <p14:nvPr/>
            </p14:nvContentPartPr>
            <p14:xfrm>
              <a:off x="7454857" y="5109119"/>
              <a:ext cx="4429440" cy="3477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AED594A1-2809-4929-8571-B7D96A589CE2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445497" y="5099759"/>
                <a:ext cx="4448160" cy="366480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Oval 10">
            <a:extLst>
              <a:ext uri="{FF2B5EF4-FFF2-40B4-BE49-F238E27FC236}">
                <a16:creationId xmlns:a16="http://schemas.microsoft.com/office/drawing/2014/main" id="{5B80ECCB-1A2D-4CE8-AB4C-25141A49ADE0}"/>
              </a:ext>
            </a:extLst>
          </p:cNvPr>
          <p:cNvSpPr/>
          <p:nvPr/>
        </p:nvSpPr>
        <p:spPr>
          <a:xfrm>
            <a:off x="2203934" y="2670569"/>
            <a:ext cx="656393" cy="656393"/>
          </a:xfrm>
          <a:prstGeom prst="ellipse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52EAAA2-2A24-4235-8961-622E6ABA4C2D}"/>
              </a:ext>
            </a:extLst>
          </p:cNvPr>
          <p:cNvSpPr/>
          <p:nvPr/>
        </p:nvSpPr>
        <p:spPr>
          <a:xfrm>
            <a:off x="2489204" y="2670568"/>
            <a:ext cx="656393" cy="656393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30904A68-4D0E-4732-87C4-3878A4556B7B}"/>
              </a:ext>
            </a:extLst>
          </p:cNvPr>
          <p:cNvSpPr txBox="1">
            <a:spLocks/>
          </p:cNvSpPr>
          <p:nvPr/>
        </p:nvSpPr>
        <p:spPr>
          <a:xfrm>
            <a:off x="2415785" y="2841771"/>
            <a:ext cx="512687" cy="3313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200" b="1" dirty="0">
                <a:latin typeface="Open Sans" panose="020B0606030504020204" pitchFamily="34" charset="0"/>
              </a:rPr>
              <a:t>17</a:t>
            </a:r>
            <a:endParaRPr lang="en-US" sz="1200" b="1" dirty="0">
              <a:solidFill>
                <a:srgbClr val="C00000"/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33C2D08E-B1F7-4107-8DA3-A8BAE04EB85F}"/>
              </a:ext>
            </a:extLst>
          </p:cNvPr>
          <p:cNvSpPr txBox="1">
            <a:spLocks/>
          </p:cNvSpPr>
          <p:nvPr/>
        </p:nvSpPr>
        <p:spPr>
          <a:xfrm>
            <a:off x="2139848" y="2864761"/>
            <a:ext cx="413442" cy="2742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200" b="1" dirty="0">
                <a:solidFill>
                  <a:srgbClr val="7030A0"/>
                </a:solidFill>
                <a:latin typeface="Open Sans" panose="020B0606030504020204" pitchFamily="34" charset="0"/>
              </a:rPr>
              <a:t>36</a:t>
            </a:r>
            <a:endParaRPr lang="en-US" sz="1200" b="1" dirty="0">
              <a:solidFill>
                <a:srgbClr val="7030A0"/>
              </a:solidFill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8792443-71D1-4B8A-B870-E1D8A35D587A}"/>
              </a:ext>
            </a:extLst>
          </p:cNvPr>
          <p:cNvSpPr txBox="1">
            <a:spLocks/>
          </p:cNvSpPr>
          <p:nvPr/>
        </p:nvSpPr>
        <p:spPr>
          <a:xfrm>
            <a:off x="2765141" y="2829884"/>
            <a:ext cx="459464" cy="3313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200" b="1" dirty="0">
                <a:solidFill>
                  <a:srgbClr val="C00000"/>
                </a:solidFill>
                <a:latin typeface="Open Sans" panose="020B0606030504020204" pitchFamily="34" charset="0"/>
              </a:rPr>
              <a:t>29</a:t>
            </a:r>
            <a:endParaRPr lang="en-US" sz="1200" b="1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83C45906-46EC-4C95-9971-28956E35CE51}"/>
                  </a:ext>
                </a:extLst>
              </p:cNvPr>
              <p:cNvSpPr/>
              <p:nvPr/>
            </p:nvSpPr>
            <p:spPr>
              <a:xfrm>
                <a:off x="777568" y="1829742"/>
                <a:ext cx="4041387" cy="74347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400" dirty="0">
                    <a:solidFill>
                      <a:srgbClr val="000000"/>
                    </a:solidFill>
                    <a:latin typeface="Calibri" panose="020F0502020204030204" pitchFamily="34" charset="0"/>
                  </a:rPr>
                  <a:t>Not shown: “focal adhesion” (CC)</a:t>
                </a:r>
              </a:p>
              <a:p>
                <a:r>
                  <a:rPr lang="en-US" sz="1400" dirty="0">
                    <a:solidFill>
                      <a:srgbClr val="000000"/>
                    </a:solidFill>
                    <a:latin typeface="Calibri" panose="020F0502020204030204" pitchFamily="34" charset="0"/>
                  </a:rPr>
                  <a:t>FDR</a:t>
                </a:r>
                <a:r>
                  <a:rPr lang="en-US" sz="1400" baseline="-25000" dirty="0">
                    <a:solidFill>
                      <a:srgbClr val="000000"/>
                    </a:solidFill>
                    <a:latin typeface="Calibri" panose="020F0502020204030204" pitchFamily="34" charset="0"/>
                  </a:rPr>
                  <a:t>JUM</a:t>
                </a:r>
                <a:r>
                  <a:rPr lang="en-US" sz="1400" dirty="0">
                    <a:solidFill>
                      <a:srgbClr val="000000"/>
                    </a:solidFill>
                    <a:latin typeface="Calibri" panose="020F0502020204030204" pitchFamily="34" charset="0"/>
                  </a:rPr>
                  <a:t>:</a:t>
                </a:r>
                <a:r>
                  <a:rPr lang="en-US" sz="1400" dirty="0"/>
                  <a:t> </a:t>
                </a:r>
                <a14:m>
                  <m:oMath xmlns:m="http://schemas.openxmlformats.org/officeDocument/2006/math">
                    <m:r>
                      <a:rPr lang="en-US" sz="1400" b="0" i="0" dirty="0" smtClean="0">
                        <a:latin typeface="XITS Math" panose="02000503000000000000" pitchFamily="50" charset="0"/>
                        <a:ea typeface="XITS Math" panose="02000503000000000000" pitchFamily="50" charset="0"/>
                        <a:cs typeface="XITS Math" panose="02000503000000000000" pitchFamily="50" charset="0"/>
                      </a:rPr>
                      <m:t>&lt;</m:t>
                    </m:r>
                    <m:r>
                      <a:rPr lang="en-US" sz="1400" b="0" i="1" dirty="0" smtClean="0">
                        <a:latin typeface="XITS Math" panose="02000503000000000000" pitchFamily="50" charset="0"/>
                        <a:ea typeface="XITS Math" panose="02000503000000000000" pitchFamily="50" charset="0"/>
                        <a:cs typeface="XITS Math" panose="02000503000000000000" pitchFamily="50" charset="0"/>
                      </a:rPr>
                      <m:t>1×</m:t>
                    </m:r>
                    <m:sSup>
                      <m:sSupPr>
                        <m:ctrlPr>
                          <a:rPr lang="en-US" sz="1400" b="0" i="1" dirty="0" smtClean="0">
                            <a:latin typeface="Cambria Math" panose="02040503050406030204" pitchFamily="18" charset="0"/>
                            <a:ea typeface="XITS Math" panose="02000503000000000000" pitchFamily="50" charset="0"/>
                            <a:cs typeface="XITS Math" panose="02000503000000000000" pitchFamily="50" charset="0"/>
                          </a:rPr>
                        </m:ctrlPr>
                      </m:sSupPr>
                      <m:e>
                        <m:r>
                          <a:rPr lang="en-US" sz="1400" b="0" i="1" dirty="0" smtClean="0">
                            <a:latin typeface="XITS Math" panose="02000503000000000000" pitchFamily="50" charset="0"/>
                            <a:ea typeface="XITS Math" panose="02000503000000000000" pitchFamily="50" charset="0"/>
                            <a:cs typeface="XITS Math" panose="02000503000000000000" pitchFamily="50" charset="0"/>
                          </a:rPr>
                          <m:t>10</m:t>
                        </m:r>
                      </m:e>
                      <m:sup>
                        <m:r>
                          <a:rPr lang="en-US" sz="1400" b="0" i="1" dirty="0" smtClean="0">
                            <a:latin typeface="XITS Math" panose="02000503000000000000" pitchFamily="50" charset="0"/>
                            <a:ea typeface="XITS Math" panose="02000503000000000000" pitchFamily="50" charset="0"/>
                            <a:cs typeface="XITS Math" panose="02000503000000000000" pitchFamily="50" charset="0"/>
                          </a:rPr>
                          <m:t>−10</m:t>
                        </m:r>
                      </m:sup>
                    </m:sSup>
                  </m:oMath>
                </a14:m>
                <a:r>
                  <a:rPr lang="en-US" sz="1400" dirty="0">
                    <a:solidFill>
                      <a:srgbClr val="000000"/>
                    </a:solidFill>
                    <a:latin typeface="Calibri" panose="020F0502020204030204" pitchFamily="34" charset="0"/>
                  </a:rPr>
                  <a:t>, FDR</a:t>
                </a:r>
                <a:r>
                  <a:rPr lang="en-US" sz="1400" baseline="-25000" dirty="0">
                    <a:solidFill>
                      <a:srgbClr val="000000"/>
                    </a:solidFill>
                    <a:latin typeface="Calibri" panose="020F0502020204030204" pitchFamily="34" charset="0"/>
                  </a:rPr>
                  <a:t>PSI-Sigma</a:t>
                </a:r>
                <a:r>
                  <a:rPr lang="en-US" sz="1400" dirty="0"/>
                  <a:t> </a:t>
                </a:r>
                <a14:m>
                  <m:oMath xmlns:m="http://schemas.openxmlformats.org/officeDocument/2006/math">
                    <m:r>
                      <a:rPr lang="en-US" sz="1400" b="0" i="0" dirty="0" smtClean="0">
                        <a:latin typeface="XITS Math" panose="02000503000000000000" pitchFamily="50" charset="0"/>
                        <a:ea typeface="XITS Math" panose="02000503000000000000" pitchFamily="50" charset="0"/>
                        <a:cs typeface="XITS Math" panose="02000503000000000000" pitchFamily="50" charset="0"/>
                      </a:rPr>
                      <m:t>&lt;</m:t>
                    </m:r>
                    <m:r>
                      <a:rPr lang="en-US" sz="1400" b="0" i="1" dirty="0" smtClean="0">
                        <a:latin typeface="XITS Math" panose="02000503000000000000" pitchFamily="50" charset="0"/>
                        <a:ea typeface="XITS Math" panose="02000503000000000000" pitchFamily="50" charset="0"/>
                        <a:cs typeface="XITS Math" panose="02000503000000000000" pitchFamily="50" charset="0"/>
                      </a:rPr>
                      <m:t>5</m:t>
                    </m:r>
                    <m:r>
                      <a:rPr lang="en-US" sz="1400" i="1" dirty="0">
                        <a:latin typeface="XITS Math" panose="02000503000000000000" pitchFamily="50" charset="0"/>
                        <a:ea typeface="XITS Math" panose="02000503000000000000" pitchFamily="50" charset="0"/>
                        <a:cs typeface="XITS Math" panose="02000503000000000000" pitchFamily="50" charset="0"/>
                      </a:rPr>
                      <m:t>×</m:t>
                    </m:r>
                    <m:sSup>
                      <m:sSupPr>
                        <m:ctrlPr>
                          <a:rPr lang="en-US" sz="1400" i="1" dirty="0">
                            <a:latin typeface="Cambria Math" panose="02040503050406030204" pitchFamily="18" charset="0"/>
                            <a:ea typeface="XITS Math" panose="02000503000000000000" pitchFamily="50" charset="0"/>
                            <a:cs typeface="XITS Math" panose="02000503000000000000" pitchFamily="50" charset="0"/>
                          </a:rPr>
                        </m:ctrlPr>
                      </m:sSupPr>
                      <m:e>
                        <m:r>
                          <a:rPr lang="en-US" sz="1400" i="1" dirty="0">
                            <a:latin typeface="XITS Math" panose="02000503000000000000" pitchFamily="50" charset="0"/>
                            <a:ea typeface="XITS Math" panose="02000503000000000000" pitchFamily="50" charset="0"/>
                            <a:cs typeface="XITS Math" panose="02000503000000000000" pitchFamily="50" charset="0"/>
                          </a:rPr>
                          <m:t>10</m:t>
                        </m:r>
                      </m:e>
                      <m:sup>
                        <m:r>
                          <a:rPr lang="en-US" sz="1400" i="1" dirty="0">
                            <a:latin typeface="XITS Math" panose="02000503000000000000" pitchFamily="50" charset="0"/>
                            <a:ea typeface="XITS Math" panose="02000503000000000000" pitchFamily="50" charset="0"/>
                            <a:cs typeface="XITS Math" panose="02000503000000000000" pitchFamily="50" charset="0"/>
                          </a:rPr>
                          <m:t>−</m:t>
                        </m:r>
                        <m:r>
                          <a:rPr lang="en-US" sz="1400" b="0" i="1" dirty="0" smtClean="0">
                            <a:latin typeface="XITS Math" panose="02000503000000000000" pitchFamily="50" charset="0"/>
                            <a:ea typeface="XITS Math" panose="02000503000000000000" pitchFamily="50" charset="0"/>
                            <a:cs typeface="XITS Math" panose="02000503000000000000" pitchFamily="50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1400" dirty="0">
                  <a:latin typeface="XITS Math" panose="02000503000000000000" pitchFamily="50" charset="0"/>
                  <a:ea typeface="XITS Math" panose="02000503000000000000" pitchFamily="50" charset="0"/>
                  <a:cs typeface="XITS Math" panose="02000503000000000000" pitchFamily="50" charset="0"/>
                </a:endParaRPr>
              </a:p>
              <a:p>
                <a:r>
                  <a:rPr lang="en-US" sz="1400" dirty="0">
                    <a:solidFill>
                      <a:srgbClr val="000000"/>
                    </a:solidFill>
                    <a:latin typeface="Calibri" panose="020F0502020204030204" pitchFamily="34" charset="0"/>
                    <a:ea typeface="XITS Math" panose="02000503000000000000" pitchFamily="50" charset="0"/>
                    <a:cs typeface="XITS Math" panose="02000503000000000000" pitchFamily="50" charset="0"/>
                  </a:rPr>
                  <a:t>Concordance:</a:t>
                </a:r>
                <a:endParaRPr lang="en-US" sz="1400" dirty="0">
                  <a:latin typeface="XITS Math" panose="02000503000000000000" pitchFamily="50" charset="0"/>
                  <a:ea typeface="XITS Math" panose="02000503000000000000" pitchFamily="50" charset="0"/>
                  <a:cs typeface="XITS Math" panose="02000503000000000000" pitchFamily="50" charset="0"/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83C45906-46EC-4C95-9971-28956E35CE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568" y="1829742"/>
                <a:ext cx="4041387" cy="743473"/>
              </a:xfrm>
              <a:prstGeom prst="rect">
                <a:avLst/>
              </a:prstGeom>
              <a:blipFill>
                <a:blip r:embed="rId12"/>
                <a:stretch>
                  <a:fillRect l="-452" t="-1639" b="-7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020326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1CA764-DF1E-440B-9D12-16C5B3B9E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1625"/>
            <a:ext cx="10515600" cy="904875"/>
          </a:xfrm>
        </p:spPr>
        <p:txBody>
          <a:bodyPr>
            <a:normAutofit/>
          </a:bodyPr>
          <a:lstStyle/>
          <a:p>
            <a:r>
              <a:rPr lang="en-US" dirty="0"/>
              <a:t>A first look at the data: </a:t>
            </a:r>
            <a:r>
              <a:rPr lang="en-US" dirty="0">
                <a:solidFill>
                  <a:srgbClr val="C00000"/>
                </a:solidFill>
              </a:rPr>
              <a:t>PSI-Sigma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A5DB6D4-806C-4282-B3DE-7496122BEF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707" y="1499916"/>
            <a:ext cx="4121480" cy="904875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Top 30 PFAM family enrichment for all 1899 genes differentially spliced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0FB6E5CE-8CE0-4361-BBAA-12E5CE21D7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40580" y="1499916"/>
            <a:ext cx="7025640" cy="1270341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3F10AF5-D7D6-485C-BA7A-F2C32CB31F88}"/>
              </a:ext>
            </a:extLst>
          </p:cNvPr>
          <p:cNvCxnSpPr>
            <a:cxnSpLocks/>
          </p:cNvCxnSpPr>
          <p:nvPr/>
        </p:nvCxnSpPr>
        <p:spPr>
          <a:xfrm flipH="1">
            <a:off x="3782292" y="2158659"/>
            <a:ext cx="1223157" cy="1270341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FF582D3-34BE-4445-8C2A-E42DA1ADA379}"/>
              </a:ext>
            </a:extLst>
          </p:cNvPr>
          <p:cNvCxnSpPr>
            <a:cxnSpLocks/>
          </p:cNvCxnSpPr>
          <p:nvPr/>
        </p:nvCxnSpPr>
        <p:spPr>
          <a:xfrm flipH="1">
            <a:off x="8775865" y="2404791"/>
            <a:ext cx="788926" cy="751114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5D0B48D7-EBEA-413D-BDF4-0E997889D4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1900" y="2894256"/>
            <a:ext cx="2720399" cy="382717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BD1ED1C-6BEF-47D3-9747-21E3EB5BADB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29445"/>
          <a:stretch/>
        </p:blipFill>
        <p:spPr>
          <a:xfrm>
            <a:off x="7135812" y="3241964"/>
            <a:ext cx="2720398" cy="292133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8EAC41AD-6294-44A2-847C-DD4E3C59812C}"/>
              </a:ext>
            </a:extLst>
          </p:cNvPr>
          <p:cNvSpPr/>
          <p:nvPr/>
        </p:nvSpPr>
        <p:spPr>
          <a:xfrm>
            <a:off x="415831" y="3742725"/>
            <a:ext cx="914400" cy="914400"/>
          </a:xfrm>
          <a:prstGeom prst="ellipse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C9E0283-BB7C-498D-875C-85F85A99522E}"/>
              </a:ext>
            </a:extLst>
          </p:cNvPr>
          <p:cNvSpPr/>
          <p:nvPr/>
        </p:nvSpPr>
        <p:spPr>
          <a:xfrm>
            <a:off x="861907" y="3742725"/>
            <a:ext cx="914400" cy="914400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75A5CDD-3036-48FF-A404-E819D42657EE}"/>
              </a:ext>
            </a:extLst>
          </p:cNvPr>
          <p:cNvSpPr txBox="1">
            <a:spLocks/>
          </p:cNvSpPr>
          <p:nvPr/>
        </p:nvSpPr>
        <p:spPr>
          <a:xfrm>
            <a:off x="716016" y="3973546"/>
            <a:ext cx="714208" cy="4616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600" b="1" dirty="0">
                <a:latin typeface="Open Sans" panose="020B0606030504020204" pitchFamily="34" charset="0"/>
              </a:rPr>
              <a:t>16</a:t>
            </a:r>
            <a:endParaRPr lang="en-US" sz="1600" b="1" dirty="0">
              <a:solidFill>
                <a:srgbClr val="C00000"/>
              </a:solidFill>
            </a:endParaRP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80FC534B-5E31-4F28-9BB7-CB9CF6FC9C05}"/>
              </a:ext>
            </a:extLst>
          </p:cNvPr>
          <p:cNvSpPr txBox="1">
            <a:spLocks/>
          </p:cNvSpPr>
          <p:nvPr/>
        </p:nvSpPr>
        <p:spPr>
          <a:xfrm>
            <a:off x="350892" y="4008869"/>
            <a:ext cx="575954" cy="3821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600" b="1" dirty="0">
                <a:solidFill>
                  <a:srgbClr val="7030A0"/>
                </a:solidFill>
                <a:latin typeface="Open Sans" panose="020B0606030504020204" pitchFamily="34" charset="0"/>
              </a:rPr>
              <a:t>12</a:t>
            </a:r>
            <a:endParaRPr lang="en-US" sz="1600" b="1" dirty="0">
              <a:solidFill>
                <a:srgbClr val="7030A0"/>
              </a:solidFill>
            </a:endParaRP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5CD23453-DC3B-488D-8743-F1EE61104AC5}"/>
              </a:ext>
            </a:extLst>
          </p:cNvPr>
          <p:cNvSpPr txBox="1">
            <a:spLocks/>
          </p:cNvSpPr>
          <p:nvPr/>
        </p:nvSpPr>
        <p:spPr>
          <a:xfrm>
            <a:off x="1236235" y="3974087"/>
            <a:ext cx="640065" cy="4616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600" b="1" dirty="0">
                <a:solidFill>
                  <a:srgbClr val="C00000"/>
                </a:solidFill>
                <a:latin typeface="Open Sans" panose="020B0606030504020204" pitchFamily="34" charset="0"/>
              </a:rPr>
              <a:t>23</a:t>
            </a:r>
            <a:endParaRPr lang="en-US" sz="1600" b="1" dirty="0">
              <a:solidFill>
                <a:srgbClr val="C00000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3452C4A-D6EE-4F41-A876-5CC75DC8A425}"/>
              </a:ext>
            </a:extLst>
          </p:cNvPr>
          <p:cNvSpPr/>
          <p:nvPr/>
        </p:nvSpPr>
        <p:spPr>
          <a:xfrm>
            <a:off x="10205751" y="3742725"/>
            <a:ext cx="914400" cy="914400"/>
          </a:xfrm>
          <a:prstGeom prst="ellipse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9857FAB1-0935-4FB3-96FB-F16F9196C22C}"/>
              </a:ext>
            </a:extLst>
          </p:cNvPr>
          <p:cNvSpPr/>
          <p:nvPr/>
        </p:nvSpPr>
        <p:spPr>
          <a:xfrm>
            <a:off x="10651827" y="3742725"/>
            <a:ext cx="914400" cy="914400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3EFE0D18-9058-4848-BA8C-B1517BE81AA0}"/>
              </a:ext>
            </a:extLst>
          </p:cNvPr>
          <p:cNvSpPr txBox="1">
            <a:spLocks/>
          </p:cNvSpPr>
          <p:nvPr/>
        </p:nvSpPr>
        <p:spPr>
          <a:xfrm>
            <a:off x="10505936" y="3973546"/>
            <a:ext cx="714208" cy="4616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600" b="1" dirty="0">
                <a:latin typeface="Open Sans" panose="020B0606030504020204" pitchFamily="34" charset="0"/>
              </a:rPr>
              <a:t>15</a:t>
            </a:r>
            <a:endParaRPr lang="en-US" sz="1600" b="1" dirty="0">
              <a:solidFill>
                <a:srgbClr val="C00000"/>
              </a:solidFill>
            </a:endParaRPr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51A78858-2A5A-41AA-8AF1-31157565456D}"/>
              </a:ext>
            </a:extLst>
          </p:cNvPr>
          <p:cNvSpPr txBox="1">
            <a:spLocks/>
          </p:cNvSpPr>
          <p:nvPr/>
        </p:nvSpPr>
        <p:spPr>
          <a:xfrm>
            <a:off x="10140812" y="4008869"/>
            <a:ext cx="575954" cy="3821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600" b="1" dirty="0">
                <a:solidFill>
                  <a:srgbClr val="7030A0"/>
                </a:solidFill>
                <a:latin typeface="Open Sans" panose="020B0606030504020204" pitchFamily="34" charset="0"/>
              </a:rPr>
              <a:t>18</a:t>
            </a:r>
            <a:endParaRPr lang="en-US" sz="1600" b="1" dirty="0">
              <a:solidFill>
                <a:srgbClr val="7030A0"/>
              </a:solidFill>
            </a:endParaRP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AD4C5756-5CC6-46ED-9810-AA41A5A366DB}"/>
              </a:ext>
            </a:extLst>
          </p:cNvPr>
          <p:cNvSpPr txBox="1">
            <a:spLocks/>
          </p:cNvSpPr>
          <p:nvPr/>
        </p:nvSpPr>
        <p:spPr>
          <a:xfrm>
            <a:off x="11026155" y="3974087"/>
            <a:ext cx="640065" cy="4616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600" b="1" dirty="0">
                <a:solidFill>
                  <a:srgbClr val="C00000"/>
                </a:solidFill>
                <a:latin typeface="Open Sans" panose="020B0606030504020204" pitchFamily="34" charset="0"/>
              </a:rPr>
              <a:t>34</a:t>
            </a:r>
            <a:endParaRPr lang="en-US" sz="1600" b="1" dirty="0">
              <a:solidFill>
                <a:srgbClr val="C0000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F4F68DA-3AF5-4F40-89B6-6C4D9C1DC236}"/>
              </a:ext>
            </a:extLst>
          </p:cNvPr>
          <p:cNvSpPr/>
          <p:nvPr/>
        </p:nvSpPr>
        <p:spPr>
          <a:xfrm>
            <a:off x="3682299" y="3430701"/>
            <a:ext cx="2008189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Calibri" panose="020F0502020204030204" pitchFamily="34" charset="0"/>
              </a:rPr>
              <a:t>Common: </a:t>
            </a:r>
          </a:p>
          <a:p>
            <a:r>
              <a:rPr lang="en-US" sz="1400" dirty="0">
                <a:solidFill>
                  <a:srgbClr val="000000"/>
                </a:solidFill>
                <a:latin typeface="Calibri" panose="020F0502020204030204" pitchFamily="34" charset="0"/>
              </a:rPr>
              <a:t>HNRNPA2B1, HNRNPDL, HNRNPH1,</a:t>
            </a:r>
          </a:p>
          <a:p>
            <a:r>
              <a:rPr lang="en-US" sz="1400" dirty="0">
                <a:solidFill>
                  <a:srgbClr val="000000"/>
                </a:solidFill>
                <a:latin typeface="Calibri" panose="020F0502020204030204" pitchFamily="34" charset="0"/>
              </a:rPr>
              <a:t>SRSF2 , SRSF3, SRSF6, SRSF11,</a:t>
            </a:r>
          </a:p>
          <a:p>
            <a:r>
              <a:rPr lang="en-US" sz="1400" dirty="0">
                <a:solidFill>
                  <a:srgbClr val="000000"/>
                </a:solidFill>
                <a:latin typeface="Calibri" panose="020F0502020204030204" pitchFamily="34" charset="0"/>
              </a:rPr>
              <a:t>RBM42, PPIE, LARP7, ZNF638, SSB, ZRSR2, SNRNP70, EIF4H, RBM26</a:t>
            </a:r>
            <a:endParaRPr lang="en-US" sz="1400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91CD7DB-5402-47E3-8BD6-B9BC9AE6294D}"/>
              </a:ext>
            </a:extLst>
          </p:cNvPr>
          <p:cNvSpPr/>
          <p:nvPr/>
        </p:nvSpPr>
        <p:spPr>
          <a:xfrm>
            <a:off x="10022060" y="5073635"/>
            <a:ext cx="2008189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Calibri" panose="020F0502020204030204" pitchFamily="34" charset="0"/>
              </a:rPr>
              <a:t>Common: MAPK8,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rPr>
              <a:t>MINK1</a:t>
            </a:r>
            <a:r>
              <a:rPr lang="en-US" sz="1400" dirty="0">
                <a:solidFill>
                  <a:srgbClr val="000000"/>
                </a:solidFill>
                <a:latin typeface="Calibri" panose="020F0502020204030204" pitchFamily="34" charset="0"/>
              </a:rPr>
              <a:t>, MAST3, </a:t>
            </a:r>
            <a:r>
              <a:rPr lang="en-US" sz="1400" dirty="0">
                <a:solidFill>
                  <a:srgbClr val="FF0000"/>
                </a:solidFill>
                <a:latin typeface="Calibri" panose="020F0502020204030204" pitchFamily="34" charset="0"/>
              </a:rPr>
              <a:t>PRKCE</a:t>
            </a:r>
            <a:r>
              <a:rPr lang="en-US" sz="1400" dirty="0">
                <a:solidFill>
                  <a:srgbClr val="000000"/>
                </a:solidFill>
                <a:latin typeface="Calibri" panose="020F0502020204030204" pitchFamily="34" charset="0"/>
              </a:rPr>
              <a:t>, </a:t>
            </a:r>
            <a:r>
              <a:rPr lang="en-US" sz="1400" dirty="0">
                <a:solidFill>
                  <a:srgbClr val="FF0000"/>
                </a:solidFill>
                <a:latin typeface="Calibri" panose="020F0502020204030204" pitchFamily="34" charset="0"/>
              </a:rPr>
              <a:t>CSNK1G3</a:t>
            </a:r>
            <a:r>
              <a:rPr lang="en-US" sz="1400" dirty="0">
                <a:solidFill>
                  <a:srgbClr val="000000"/>
                </a:solidFill>
                <a:latin typeface="Calibri" panose="020F0502020204030204" pitchFamily="34" charset="0"/>
              </a:rPr>
              <a:t>, M</a:t>
            </a:r>
            <a:r>
              <a:rPr lang="en-US" sz="1400" dirty="0">
                <a:solidFill>
                  <a:srgbClr val="FF0000"/>
                </a:solidFill>
                <a:latin typeface="Calibri" panose="020F0502020204030204" pitchFamily="34" charset="0"/>
              </a:rPr>
              <a:t>OK</a:t>
            </a:r>
            <a:r>
              <a:rPr lang="en-US" sz="1400" dirty="0">
                <a:solidFill>
                  <a:srgbClr val="000000"/>
                </a:solidFill>
                <a:latin typeface="Calibri" panose="020F0502020204030204" pitchFamily="34" charset="0"/>
              </a:rPr>
              <a:t>,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rPr>
              <a:t>SPEG</a:t>
            </a:r>
            <a:r>
              <a:rPr lang="en-US" sz="1400" dirty="0">
                <a:solidFill>
                  <a:srgbClr val="000000"/>
                </a:solidFill>
                <a:latin typeface="Calibri" panose="020F0502020204030204" pitchFamily="34" charset="0"/>
              </a:rPr>
              <a:t>, </a:t>
            </a:r>
            <a:r>
              <a:rPr lang="en-US" sz="1400" dirty="0">
                <a:solidFill>
                  <a:srgbClr val="FF0000"/>
                </a:solidFill>
                <a:latin typeface="Calibri" panose="020F0502020204030204" pitchFamily="34" charset="0"/>
              </a:rPr>
              <a:t>RPS6KB1</a:t>
            </a:r>
            <a:r>
              <a:rPr lang="en-US" sz="1400" dirty="0">
                <a:solidFill>
                  <a:srgbClr val="000000"/>
                </a:solidFill>
                <a:latin typeface="Calibri" panose="020F0502020204030204" pitchFamily="34" charset="0"/>
              </a:rPr>
              <a:t>, </a:t>
            </a:r>
            <a:r>
              <a:rPr lang="en-US" sz="1400" dirty="0">
                <a:solidFill>
                  <a:srgbClr val="FF0000"/>
                </a:solidFill>
                <a:latin typeface="Calibri" panose="020F0502020204030204" pitchFamily="34" charset="0"/>
              </a:rPr>
              <a:t>LIMK2</a:t>
            </a:r>
            <a:r>
              <a:rPr lang="en-US" sz="1400" dirty="0">
                <a:solidFill>
                  <a:srgbClr val="000000"/>
                </a:solidFill>
                <a:latin typeface="Calibri" panose="020F0502020204030204" pitchFamily="34" charset="0"/>
              </a:rPr>
              <a:t>, </a:t>
            </a:r>
            <a:r>
              <a:rPr lang="en-US" sz="1400" dirty="0">
                <a:solidFill>
                  <a:srgbClr val="FF0000"/>
                </a:solidFill>
                <a:latin typeface="Calibri" panose="020F0502020204030204" pitchFamily="34" charset="0"/>
              </a:rPr>
              <a:t>DM</a:t>
            </a:r>
            <a:r>
              <a:rPr lang="en-US" sz="1400" dirty="0">
                <a:solidFill>
                  <a:srgbClr val="000000"/>
                </a:solidFill>
                <a:latin typeface="Calibri" panose="020F0502020204030204" pitchFamily="34" charset="0"/>
              </a:rPr>
              <a:t>PK, WNK1, </a:t>
            </a:r>
            <a:r>
              <a:rPr lang="en-US" sz="1400" dirty="0">
                <a:solidFill>
                  <a:schemeClr val="accent5">
                    <a:lumMod val="75000"/>
                  </a:schemeClr>
                </a:solidFill>
                <a:latin typeface="Calibri" panose="020F0502020204030204" pitchFamily="34" charset="0"/>
              </a:rPr>
              <a:t>MA</a:t>
            </a:r>
            <a:r>
              <a:rPr lang="en-US" sz="1400" dirty="0">
                <a:solidFill>
                  <a:srgbClr val="000000"/>
                </a:solidFill>
                <a:latin typeface="Calibri" panose="020F0502020204030204" pitchFamily="34" charset="0"/>
              </a:rPr>
              <a:t>ST2,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rPr>
              <a:t>SCYL2</a:t>
            </a:r>
            <a:r>
              <a:rPr lang="en-US" sz="1400" dirty="0">
                <a:solidFill>
                  <a:srgbClr val="000000"/>
                </a:solidFill>
                <a:latin typeface="Calibri" panose="020F0502020204030204" pitchFamily="34" charset="0"/>
              </a:rPr>
              <a:t>, CHEK1, </a:t>
            </a:r>
            <a:r>
              <a:rPr lang="en-US" sz="1400" dirty="0">
                <a:solidFill>
                  <a:srgbClr val="FF0000"/>
                </a:solidFill>
                <a:latin typeface="Calibri" panose="020F0502020204030204" pitchFamily="34" charset="0"/>
              </a:rPr>
              <a:t>MAP</a:t>
            </a:r>
            <a:r>
              <a:rPr lang="en-US" sz="1400" dirty="0">
                <a:solidFill>
                  <a:srgbClr val="000000"/>
                </a:solidFill>
                <a:latin typeface="Calibri" panose="020F0502020204030204" pitchFamily="34" charset="0"/>
              </a:rPr>
              <a:t>3K3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8762019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609E5-FD82-4E0C-8881-7C9BF93C98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6881"/>
            <a:ext cx="5598226" cy="823789"/>
          </a:xfrm>
        </p:spPr>
        <p:txBody>
          <a:bodyPr>
            <a:normAutofit fontScale="90000"/>
          </a:bodyPr>
          <a:lstStyle/>
          <a:p>
            <a:r>
              <a:rPr lang="en-US" dirty="0"/>
              <a:t>Clustering of time-series </a:t>
            </a:r>
            <a:r>
              <a:rPr lang="en-US" dirty="0" err="1"/>
              <a:t>spliceomic</a:t>
            </a:r>
            <a:r>
              <a:rPr lang="en-US" dirty="0"/>
              <a:t>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9BC676-F649-43A2-8760-630C36731F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85060"/>
            <a:ext cx="4410694" cy="3452957"/>
          </a:xfrm>
        </p:spPr>
        <p:txBody>
          <a:bodyPr>
            <a:normAutofit/>
          </a:bodyPr>
          <a:lstStyle/>
          <a:p>
            <a:r>
              <a:rPr lang="en-US" sz="2000" dirty="0" err="1"/>
              <a:t>Kohonen</a:t>
            </a:r>
            <a:r>
              <a:rPr lang="en-US" sz="2000" dirty="0"/>
              <a:t> SOM</a:t>
            </a:r>
          </a:p>
          <a:p>
            <a:r>
              <a:rPr lang="en-US" sz="2000" dirty="0"/>
              <a:t>Map dimensions set to 5x5 at this point</a:t>
            </a:r>
          </a:p>
          <a:p>
            <a:r>
              <a:rPr lang="en-US" sz="2000" dirty="0">
                <a:solidFill>
                  <a:srgbClr val="7030A0"/>
                </a:solidFill>
              </a:rPr>
              <a:t>JUM:</a:t>
            </a:r>
          </a:p>
          <a:p>
            <a:pPr lvl="1"/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Differential junctions (all)</a:t>
            </a:r>
          </a:p>
          <a:p>
            <a:pPr lvl="1"/>
            <a:r>
              <a:rPr lang="en-US" sz="1800" dirty="0"/>
              <a:t>Differential junctions (plausible only)</a:t>
            </a:r>
          </a:p>
          <a:p>
            <a:r>
              <a:rPr lang="en-US" sz="2000" dirty="0">
                <a:solidFill>
                  <a:srgbClr val="C00000"/>
                </a:solidFill>
              </a:rPr>
              <a:t>PSI-Sigma:</a:t>
            </a:r>
          </a:p>
          <a:p>
            <a:pPr lvl="1"/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Differential LSVs</a:t>
            </a:r>
          </a:p>
          <a:p>
            <a:pPr lvl="1"/>
            <a:r>
              <a:rPr lang="en-US" sz="1800" dirty="0"/>
              <a:t>Differential exons (sum of all LSVs)</a:t>
            </a:r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824665-B7AD-4D33-8D11-93DBDAFCD8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2264" y="3494418"/>
            <a:ext cx="5341488" cy="32385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8389E9C-8CD5-4B80-BB26-D3DB7C2E4D5E}"/>
              </a:ext>
            </a:extLst>
          </p:cNvPr>
          <p:cNvCxnSpPr>
            <a:cxnSpLocks/>
          </p:cNvCxnSpPr>
          <p:nvPr/>
        </p:nvCxnSpPr>
        <p:spPr>
          <a:xfrm>
            <a:off x="4957948" y="4762005"/>
            <a:ext cx="1478478" cy="124691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44904F7-8FA4-4884-9668-F90C2B6C0502}"/>
              </a:ext>
            </a:extLst>
          </p:cNvPr>
          <p:cNvCxnSpPr>
            <a:cxnSpLocks/>
          </p:cNvCxnSpPr>
          <p:nvPr/>
        </p:nvCxnSpPr>
        <p:spPr>
          <a:xfrm flipV="1">
            <a:off x="4857008" y="2185061"/>
            <a:ext cx="1739735" cy="1309357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CCB193BE-6157-499D-A403-E9B3FC8E67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2264" y="157916"/>
            <a:ext cx="5431919" cy="3271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5639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609E5-FD82-4E0C-8881-7C9BF93C98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enrichment</a:t>
            </a:r>
            <a:br>
              <a:rPr lang="en-US" dirty="0"/>
            </a:br>
            <a:r>
              <a:rPr lang="en-US" dirty="0"/>
              <a:t>(cluster-wise)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1E903CA-6936-401C-849F-880423EA807A}"/>
              </a:ext>
            </a:extLst>
          </p:cNvPr>
          <p:cNvSpPr txBox="1">
            <a:spLocks/>
          </p:cNvSpPr>
          <p:nvPr/>
        </p:nvSpPr>
        <p:spPr>
          <a:xfrm>
            <a:off x="723002" y="1962150"/>
            <a:ext cx="4410694" cy="44132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GO Terms and PFAM families for ALL genes containing differential junctions/exons</a:t>
            </a:r>
          </a:p>
          <a:p>
            <a:r>
              <a:rPr lang="en-US" sz="2400" dirty="0"/>
              <a:t>For clustered junctions/exons, functional enrichment done:</a:t>
            </a:r>
          </a:p>
          <a:p>
            <a:pPr lvl="1">
              <a:buFont typeface="Calibri" panose="020F0502020204030204" pitchFamily="34" charset="0"/>
              <a:buChar char="−"/>
            </a:pPr>
            <a:r>
              <a:rPr lang="en-US" sz="2000" dirty="0"/>
              <a:t>GO Terms (each cluster)</a:t>
            </a:r>
          </a:p>
          <a:p>
            <a:pPr lvl="1">
              <a:buFont typeface="Calibri" panose="020F0502020204030204" pitchFamily="34" charset="0"/>
              <a:buChar char="−"/>
            </a:pPr>
            <a:r>
              <a:rPr lang="en-US" sz="2000" dirty="0"/>
              <a:t>PFAM families (each cluster)</a:t>
            </a:r>
          </a:p>
          <a:p>
            <a:pPr lvl="1">
              <a:buFont typeface="Calibri" panose="020F0502020204030204" pitchFamily="34" charset="0"/>
              <a:buChar char="−"/>
            </a:pPr>
            <a:r>
              <a:rPr lang="en-US" sz="2000" dirty="0"/>
              <a:t>Upstream RNA-binding proteins (from </a:t>
            </a:r>
            <a:r>
              <a:rPr lang="en-US" sz="2000" dirty="0" err="1"/>
              <a:t>CLiP</a:t>
            </a:r>
            <a:r>
              <a:rPr lang="en-US" sz="2000" dirty="0"/>
              <a:t>-Seq, FLASH-Seq)</a:t>
            </a:r>
          </a:p>
          <a:p>
            <a:r>
              <a:rPr lang="en-US" sz="2400" dirty="0"/>
              <a:t>JUM: plausible junctions</a:t>
            </a:r>
          </a:p>
          <a:p>
            <a:r>
              <a:rPr lang="en-US" sz="2400" dirty="0"/>
              <a:t>PSI-Sigma: sum exons</a:t>
            </a:r>
            <a:endParaRPr lang="en-US" sz="2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C564771-7D66-4C29-B177-7F1C934BC5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5831" y="2956804"/>
            <a:ext cx="5767131" cy="3122813"/>
          </a:xfrm>
          <a:prstGeom prst="rect">
            <a:avLst/>
          </a:prstGeom>
        </p:spPr>
      </p:pic>
      <p:sp>
        <p:nvSpPr>
          <p:cNvPr id="8" name="Arrow: Curved Down 7">
            <a:extLst>
              <a:ext uri="{FF2B5EF4-FFF2-40B4-BE49-F238E27FC236}">
                <a16:creationId xmlns:a16="http://schemas.microsoft.com/office/drawing/2014/main" id="{1C18DDD8-3D12-4079-B70D-37EC8E60442E}"/>
              </a:ext>
            </a:extLst>
          </p:cNvPr>
          <p:cNvSpPr/>
          <p:nvPr/>
        </p:nvSpPr>
        <p:spPr>
          <a:xfrm rot="17158324">
            <a:off x="6117247" y="1657681"/>
            <a:ext cx="1653517" cy="681234"/>
          </a:xfrm>
          <a:prstGeom prst="curvedDownArrow">
            <a:avLst>
              <a:gd name="adj1" fmla="val 20232"/>
              <a:gd name="adj2" fmla="val 50000"/>
              <a:gd name="adj3" fmla="val 2673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32A4A40-41EB-4834-A674-4339057AC04B}"/>
              </a:ext>
            </a:extLst>
          </p:cNvPr>
          <p:cNvSpPr/>
          <p:nvPr/>
        </p:nvSpPr>
        <p:spPr>
          <a:xfrm>
            <a:off x="6311900" y="2956804"/>
            <a:ext cx="2209800" cy="1208796"/>
          </a:xfrm>
          <a:prstGeom prst="rect">
            <a:avLst/>
          </a:prstGeom>
          <a:noFill/>
          <a:ln w="762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B67F700-69DB-4A0B-8631-B755289661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5302" y="291146"/>
            <a:ext cx="4077660" cy="2469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1926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609E5-FD82-4E0C-8881-7C9BF93C98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011" y="276060"/>
            <a:ext cx="10515600" cy="899597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Cluster-wise GO terms of interest – </a:t>
            </a:r>
            <a:r>
              <a:rPr lang="en-US" sz="4000" dirty="0">
                <a:solidFill>
                  <a:srgbClr val="7030A0"/>
                </a:solidFill>
              </a:rPr>
              <a:t>JUM (plausible only)</a:t>
            </a:r>
            <a:r>
              <a:rPr lang="en-US" sz="4000" dirty="0"/>
              <a:t> </a:t>
            </a:r>
          </a:p>
        </p:txBody>
      </p:sp>
      <p:sp>
        <p:nvSpPr>
          <p:cNvPr id="19" name="Arrow: Curved Down 18">
            <a:extLst>
              <a:ext uri="{FF2B5EF4-FFF2-40B4-BE49-F238E27FC236}">
                <a16:creationId xmlns:a16="http://schemas.microsoft.com/office/drawing/2014/main" id="{21A1976D-171E-4EFD-A210-D0ECD106C158}"/>
              </a:ext>
            </a:extLst>
          </p:cNvPr>
          <p:cNvSpPr/>
          <p:nvPr/>
        </p:nvSpPr>
        <p:spPr>
          <a:xfrm rot="10800000" flipV="1">
            <a:off x="4152955" y="996472"/>
            <a:ext cx="2891698" cy="361738"/>
          </a:xfrm>
          <a:prstGeom prst="curvedDownArrow">
            <a:avLst>
              <a:gd name="adj1" fmla="val 20232"/>
              <a:gd name="adj2" fmla="val 50000"/>
              <a:gd name="adj3" fmla="val 26732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F8ACE199-25DA-48CB-9236-C3CC9E20B2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47353" y="1067023"/>
            <a:ext cx="540894" cy="4954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MF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28CDDF-F0A1-48EC-9978-3DA03FAB84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6877" y="1379605"/>
            <a:ext cx="3248073" cy="162954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1F10A4B-486C-48A8-883E-ADB6D14AA7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164" y="1358210"/>
            <a:ext cx="4476952" cy="2755336"/>
          </a:xfrm>
          <a:prstGeom prst="rect">
            <a:avLst/>
          </a:prstGeom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2283110A-7ABF-4342-9CF5-4204E986BCDF}"/>
              </a:ext>
            </a:extLst>
          </p:cNvPr>
          <p:cNvSpPr txBox="1">
            <a:spLocks/>
          </p:cNvSpPr>
          <p:nvPr/>
        </p:nvSpPr>
        <p:spPr>
          <a:xfrm>
            <a:off x="9384367" y="1677362"/>
            <a:ext cx="2654300" cy="929340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solidFill>
                  <a:srgbClr val="7030A0"/>
                </a:solidFill>
              </a:rPr>
              <a:t>MBNL1, SRRM2, SRPK2</a:t>
            </a:r>
            <a:r>
              <a:rPr lang="en-US" dirty="0">
                <a:solidFill>
                  <a:srgbClr val="7030A0"/>
                </a:solidFill>
              </a:rPr>
              <a:t>, PARK7, UBE2O, DDX39A, DZIP3, FMR1, TNRC6A, UBAP2L, FNDC3A, ZC3H11A, RPLP0, RPL17, EIF4H, THOC5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77E5484-6551-41FF-B3F7-8DF5218222FF}"/>
              </a:ext>
            </a:extLst>
          </p:cNvPr>
          <p:cNvSpPr/>
          <p:nvPr/>
        </p:nvSpPr>
        <p:spPr>
          <a:xfrm>
            <a:off x="737520" y="1283404"/>
            <a:ext cx="519546" cy="1732092"/>
          </a:xfrm>
          <a:prstGeom prst="ellipse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>
                  <a:alpha val="35000"/>
                </a:srgb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0BF53A1-F69C-462D-9800-9EFD160B27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1848" y="4387965"/>
            <a:ext cx="2891697" cy="148241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FB6BF65-B0DD-425D-AE6F-C5EB2C855A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383" y="4363530"/>
            <a:ext cx="3965023" cy="2248590"/>
          </a:xfrm>
          <a:prstGeom prst="rect">
            <a:avLst/>
          </a:prstGeom>
        </p:spPr>
      </p:pic>
      <p:sp>
        <p:nvSpPr>
          <p:cNvPr id="11" name="Arrow: Curved Down 10">
            <a:extLst>
              <a:ext uri="{FF2B5EF4-FFF2-40B4-BE49-F238E27FC236}">
                <a16:creationId xmlns:a16="http://schemas.microsoft.com/office/drawing/2014/main" id="{D7E834B9-A4BC-4552-9075-D634276556D9}"/>
              </a:ext>
            </a:extLst>
          </p:cNvPr>
          <p:cNvSpPr/>
          <p:nvPr/>
        </p:nvSpPr>
        <p:spPr>
          <a:xfrm rot="10800000" flipV="1">
            <a:off x="3255056" y="4057669"/>
            <a:ext cx="2032037" cy="361738"/>
          </a:xfrm>
          <a:prstGeom prst="curvedDownArrow">
            <a:avLst>
              <a:gd name="adj1" fmla="val 20232"/>
              <a:gd name="adj2" fmla="val 50000"/>
              <a:gd name="adj3" fmla="val 26732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15CF32DD-B95C-4DA3-A45D-796B0995B08C}"/>
              </a:ext>
            </a:extLst>
          </p:cNvPr>
          <p:cNvSpPr txBox="1">
            <a:spLocks/>
          </p:cNvSpPr>
          <p:nvPr/>
        </p:nvSpPr>
        <p:spPr>
          <a:xfrm>
            <a:off x="1969870" y="4113546"/>
            <a:ext cx="540894" cy="4954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BP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3DC6F9B-FF54-490E-BFA0-2BDBD67945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53653" y="4419407"/>
            <a:ext cx="3536953" cy="2063943"/>
          </a:xfrm>
          <a:prstGeom prst="rect">
            <a:avLst/>
          </a:prstGeom>
        </p:spPr>
      </p:pic>
      <p:sp>
        <p:nvSpPr>
          <p:cNvPr id="16" name="Arrow: Curved Down 15">
            <a:extLst>
              <a:ext uri="{FF2B5EF4-FFF2-40B4-BE49-F238E27FC236}">
                <a16:creationId xmlns:a16="http://schemas.microsoft.com/office/drawing/2014/main" id="{D59032AE-77CA-4378-9F51-F3DB47C95BFD}"/>
              </a:ext>
            </a:extLst>
          </p:cNvPr>
          <p:cNvSpPr/>
          <p:nvPr/>
        </p:nvSpPr>
        <p:spPr>
          <a:xfrm rot="10800000" flipH="1" flipV="1">
            <a:off x="6446822" y="4057669"/>
            <a:ext cx="2985607" cy="361738"/>
          </a:xfrm>
          <a:prstGeom prst="curvedDownArrow">
            <a:avLst>
              <a:gd name="adj1" fmla="val 20232"/>
              <a:gd name="adj2" fmla="val 50000"/>
              <a:gd name="adj3" fmla="val 26732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FC5CCCC5-4878-46CC-99A1-6191FF2F2CFD}"/>
              </a:ext>
            </a:extLst>
          </p:cNvPr>
          <p:cNvSpPr txBox="1">
            <a:spLocks/>
          </p:cNvSpPr>
          <p:nvPr/>
        </p:nvSpPr>
        <p:spPr>
          <a:xfrm>
            <a:off x="2208518" y="4443842"/>
            <a:ext cx="2595082" cy="875821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solidFill>
                  <a:srgbClr val="7030A0"/>
                </a:solidFill>
              </a:rPr>
              <a:t>SRSF2, SRSF6, MBNL1, HNRNPH1, CLK4</a:t>
            </a:r>
            <a:r>
              <a:rPr lang="en-US" dirty="0">
                <a:solidFill>
                  <a:srgbClr val="7030A0"/>
                </a:solidFill>
              </a:rPr>
              <a:t>, PPIG, SMNDC1, MAGOHB, FASTK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401DF7AF-5A90-4812-86C6-5411AEC4BB3C}"/>
              </a:ext>
            </a:extLst>
          </p:cNvPr>
          <p:cNvSpPr txBox="1">
            <a:spLocks/>
          </p:cNvSpPr>
          <p:nvPr/>
        </p:nvSpPr>
        <p:spPr>
          <a:xfrm>
            <a:off x="10170623" y="4112370"/>
            <a:ext cx="540894" cy="4954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MF</a:t>
            </a:r>
          </a:p>
        </p:txBody>
      </p:sp>
      <p:sp>
        <p:nvSpPr>
          <p:cNvPr id="20" name="Arrow: Curved Down 19">
            <a:extLst>
              <a:ext uri="{FF2B5EF4-FFF2-40B4-BE49-F238E27FC236}">
                <a16:creationId xmlns:a16="http://schemas.microsoft.com/office/drawing/2014/main" id="{F8502FC2-8BED-4100-A57C-06290979CDA4}"/>
              </a:ext>
            </a:extLst>
          </p:cNvPr>
          <p:cNvSpPr/>
          <p:nvPr/>
        </p:nvSpPr>
        <p:spPr>
          <a:xfrm rot="18111929">
            <a:off x="1785246" y="4932863"/>
            <a:ext cx="595295" cy="152324"/>
          </a:xfrm>
          <a:prstGeom prst="curvedDownArrow">
            <a:avLst>
              <a:gd name="adj1" fmla="val 20232"/>
              <a:gd name="adj2" fmla="val 50000"/>
              <a:gd name="adj3" fmla="val 26732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D3916914-626C-46B9-9D80-2EEA2945F269}"/>
              </a:ext>
            </a:extLst>
          </p:cNvPr>
          <p:cNvSpPr txBox="1">
            <a:spLocks/>
          </p:cNvSpPr>
          <p:nvPr/>
        </p:nvSpPr>
        <p:spPr>
          <a:xfrm>
            <a:off x="7835901" y="3212766"/>
            <a:ext cx="4011632" cy="875821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solidFill>
                  <a:srgbClr val="7030A0"/>
                </a:solidFill>
              </a:rPr>
              <a:t>ASXL1</a:t>
            </a:r>
            <a:r>
              <a:rPr lang="en-US" dirty="0">
                <a:solidFill>
                  <a:srgbClr val="7030A0"/>
                </a:solidFill>
              </a:rPr>
              <a:t> (</a:t>
            </a:r>
            <a:r>
              <a:rPr lang="en-US" dirty="0" err="1">
                <a:solidFill>
                  <a:srgbClr val="7030A0"/>
                </a:solidFill>
              </a:rPr>
              <a:t>polycomb</a:t>
            </a:r>
            <a:r>
              <a:rPr lang="en-US" dirty="0">
                <a:solidFill>
                  <a:srgbClr val="7030A0"/>
                </a:solidFill>
              </a:rPr>
              <a:t>), </a:t>
            </a:r>
            <a:r>
              <a:rPr lang="en-US" b="1" dirty="0">
                <a:solidFill>
                  <a:srgbClr val="7030A0"/>
                </a:solidFill>
              </a:rPr>
              <a:t>NCOA7</a:t>
            </a:r>
            <a:r>
              <a:rPr lang="en-US" dirty="0">
                <a:solidFill>
                  <a:srgbClr val="7030A0"/>
                </a:solidFill>
              </a:rPr>
              <a:t>, </a:t>
            </a:r>
            <a:r>
              <a:rPr lang="pt-BR" b="1" dirty="0">
                <a:solidFill>
                  <a:srgbClr val="7030A0"/>
                </a:solidFill>
              </a:rPr>
              <a:t>NCOR2</a:t>
            </a:r>
            <a:r>
              <a:rPr lang="pt-BR" dirty="0">
                <a:solidFill>
                  <a:srgbClr val="7030A0"/>
                </a:solidFill>
              </a:rPr>
              <a:t>,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b="1" dirty="0">
                <a:solidFill>
                  <a:srgbClr val="7030A0"/>
                </a:solidFill>
              </a:rPr>
              <a:t>PRMT2</a:t>
            </a:r>
            <a:r>
              <a:rPr lang="en-US" dirty="0">
                <a:solidFill>
                  <a:srgbClr val="7030A0"/>
                </a:solidFill>
              </a:rPr>
              <a:t>, </a:t>
            </a:r>
            <a:r>
              <a:rPr lang="en-US" b="1" dirty="0">
                <a:solidFill>
                  <a:srgbClr val="7030A0"/>
                </a:solidFill>
              </a:rPr>
              <a:t>SRSF2</a:t>
            </a:r>
            <a:r>
              <a:rPr lang="en-US" dirty="0">
                <a:solidFill>
                  <a:srgbClr val="7030A0"/>
                </a:solidFill>
              </a:rPr>
              <a:t>, </a:t>
            </a:r>
            <a:r>
              <a:rPr lang="pt-BR" b="1" dirty="0">
                <a:solidFill>
                  <a:srgbClr val="7030A0"/>
                </a:solidFill>
              </a:rPr>
              <a:t>KDM3A</a:t>
            </a:r>
            <a:r>
              <a:rPr lang="pt-BR" dirty="0">
                <a:solidFill>
                  <a:srgbClr val="7030A0"/>
                </a:solidFill>
              </a:rPr>
              <a:t>, </a:t>
            </a:r>
            <a:r>
              <a:rPr lang="en-US" dirty="0">
                <a:solidFill>
                  <a:srgbClr val="7030A0"/>
                </a:solidFill>
              </a:rPr>
              <a:t>COPS5, UBP1, MIER1, </a:t>
            </a:r>
            <a:r>
              <a:rPr lang="en-US" b="1" dirty="0">
                <a:solidFill>
                  <a:srgbClr val="7030A0"/>
                </a:solidFill>
              </a:rPr>
              <a:t>KCTD1</a:t>
            </a:r>
            <a:r>
              <a:rPr lang="en-US" dirty="0">
                <a:solidFill>
                  <a:srgbClr val="7030A0"/>
                </a:solidFill>
              </a:rPr>
              <a:t>(</a:t>
            </a:r>
            <a:r>
              <a:rPr lang="en-US" dirty="0" err="1">
                <a:solidFill>
                  <a:srgbClr val="7030A0"/>
                </a:solidFill>
              </a:rPr>
              <a:t>Wnt</a:t>
            </a:r>
            <a:r>
              <a:rPr lang="en-US" dirty="0">
                <a:solidFill>
                  <a:srgbClr val="7030A0"/>
                </a:solidFill>
              </a:rPr>
              <a:t>),</a:t>
            </a:r>
            <a:r>
              <a:rPr lang="pt-BR" dirty="0">
                <a:solidFill>
                  <a:srgbClr val="7030A0"/>
                </a:solidFill>
              </a:rPr>
              <a:t> HMGA1 (insulin), ZBTB7A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22" name="Arrow: Curved Down 21">
            <a:extLst>
              <a:ext uri="{FF2B5EF4-FFF2-40B4-BE49-F238E27FC236}">
                <a16:creationId xmlns:a16="http://schemas.microsoft.com/office/drawing/2014/main" id="{58C84817-1F02-47F9-A139-4DCDF5E0D094}"/>
              </a:ext>
            </a:extLst>
          </p:cNvPr>
          <p:cNvSpPr/>
          <p:nvPr/>
        </p:nvSpPr>
        <p:spPr>
          <a:xfrm rot="17075130" flipV="1">
            <a:off x="9876746" y="4582120"/>
            <a:ext cx="1582579" cy="223542"/>
          </a:xfrm>
          <a:prstGeom prst="curvedDownArrow">
            <a:avLst>
              <a:gd name="adj1" fmla="val 20232"/>
              <a:gd name="adj2" fmla="val 50000"/>
              <a:gd name="adj3" fmla="val 26732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Arrow: Curved Down 22">
            <a:extLst>
              <a:ext uri="{FF2B5EF4-FFF2-40B4-BE49-F238E27FC236}">
                <a16:creationId xmlns:a16="http://schemas.microsoft.com/office/drawing/2014/main" id="{35423E7C-4EE1-40A1-A29C-390AC24EC003}"/>
              </a:ext>
            </a:extLst>
          </p:cNvPr>
          <p:cNvSpPr/>
          <p:nvPr/>
        </p:nvSpPr>
        <p:spPr>
          <a:xfrm rot="17075130" flipV="1">
            <a:off x="10111216" y="4569624"/>
            <a:ext cx="1698242" cy="284914"/>
          </a:xfrm>
          <a:prstGeom prst="curvedDownArrow">
            <a:avLst>
              <a:gd name="adj1" fmla="val 20232"/>
              <a:gd name="adj2" fmla="val 50000"/>
              <a:gd name="adj3" fmla="val 26732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33925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609E5-FD82-4E0C-8881-7C9BF93C98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011" y="276060"/>
            <a:ext cx="10515600" cy="647835"/>
          </a:xfrm>
        </p:spPr>
        <p:txBody>
          <a:bodyPr>
            <a:normAutofit/>
          </a:bodyPr>
          <a:lstStyle/>
          <a:p>
            <a:r>
              <a:rPr lang="en-US" sz="4000" dirty="0"/>
              <a:t>Cluster-wise GO terms of interest - </a:t>
            </a:r>
            <a:r>
              <a:rPr lang="en-US" sz="4000" dirty="0">
                <a:solidFill>
                  <a:srgbClr val="C00000"/>
                </a:solidFill>
              </a:rPr>
              <a:t>PSI-Sigma</a:t>
            </a:r>
            <a:r>
              <a:rPr lang="en-US" sz="4000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E1868D-A781-43C5-97FE-9EA384E50B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1424" y="1634373"/>
            <a:ext cx="2487961" cy="135959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2B34EE6-CFF4-4245-8580-2630853883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6776" y="1634373"/>
            <a:ext cx="4048385" cy="2543541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AD25EAD-9689-4699-AC7C-9BF2C03B1D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66925" y="1350746"/>
            <a:ext cx="468086" cy="4247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BP</a:t>
            </a:r>
          </a:p>
        </p:txBody>
      </p:sp>
      <p:sp>
        <p:nvSpPr>
          <p:cNvPr id="12" name="Arrow: Curved Down 11">
            <a:extLst>
              <a:ext uri="{FF2B5EF4-FFF2-40B4-BE49-F238E27FC236}">
                <a16:creationId xmlns:a16="http://schemas.microsoft.com/office/drawing/2014/main" id="{7C5612BD-F912-4371-96F9-D55A99804B2F}"/>
              </a:ext>
            </a:extLst>
          </p:cNvPr>
          <p:cNvSpPr/>
          <p:nvPr/>
        </p:nvSpPr>
        <p:spPr>
          <a:xfrm rot="10611551" flipV="1">
            <a:off x="5080960" y="979510"/>
            <a:ext cx="1805947" cy="650367"/>
          </a:xfrm>
          <a:prstGeom prst="curvedDownArrow">
            <a:avLst>
              <a:gd name="adj1" fmla="val 20232"/>
              <a:gd name="adj2" fmla="val 50000"/>
              <a:gd name="adj3" fmla="val 26732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08F477AA-CEE5-4D39-A46B-58031F76F728}"/>
              </a:ext>
            </a:extLst>
          </p:cNvPr>
          <p:cNvSpPr txBox="1">
            <a:spLocks/>
          </p:cNvSpPr>
          <p:nvPr/>
        </p:nvSpPr>
        <p:spPr>
          <a:xfrm>
            <a:off x="2776555" y="1957572"/>
            <a:ext cx="987057" cy="613595"/>
          </a:xfrm>
          <a:prstGeom prst="rect">
            <a:avLst/>
          </a:prstGeom>
        </p:spPr>
        <p:txBody>
          <a:bodyPr vert="horz" lIns="91440" tIns="45720" rIns="91440" bIns="45720" rtlCol="0">
            <a:normAutofit fontScale="3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solidFill>
                  <a:srgbClr val="C00000"/>
                </a:solidFill>
              </a:rPr>
              <a:t>YAP1, TAZ</a:t>
            </a:r>
            <a:r>
              <a:rPr lang="en-US" dirty="0">
                <a:solidFill>
                  <a:srgbClr val="C00000"/>
                </a:solidFill>
              </a:rPr>
              <a:t>, TPM1, GALNT11, ANK2, LTBP1, ARL13B, ADAM15</a:t>
            </a:r>
            <a:r>
              <a:rPr lang="en-US" sz="2000" dirty="0">
                <a:solidFill>
                  <a:srgbClr val="C00000"/>
                </a:solidFill>
              </a:rPr>
              <a:t> 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137087BE-8EC7-4CAB-B533-9E6A00EF0605}"/>
              </a:ext>
            </a:extLst>
          </p:cNvPr>
          <p:cNvSpPr txBox="1">
            <a:spLocks/>
          </p:cNvSpPr>
          <p:nvPr/>
        </p:nvSpPr>
        <p:spPr>
          <a:xfrm>
            <a:off x="136161" y="4457234"/>
            <a:ext cx="4784959" cy="2226623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Hippo pathway mediates mechanosensitive differentiation mechanisms</a:t>
            </a:r>
          </a:p>
          <a:p>
            <a:r>
              <a:rPr lang="en-US" sz="2000" dirty="0"/>
              <a:t>Major crossroad of RUNX2 and </a:t>
            </a:r>
            <a:r>
              <a:rPr lang="en-US" sz="2000" dirty="0" err="1"/>
              <a:t>Wnt</a:t>
            </a:r>
            <a:r>
              <a:rPr lang="en-US" sz="2000" dirty="0"/>
              <a:t> cascades</a:t>
            </a:r>
          </a:p>
          <a:p>
            <a:r>
              <a:rPr lang="en-US" sz="2000" dirty="0"/>
              <a:t>Cilia-mediated </a:t>
            </a:r>
            <a:r>
              <a:rPr lang="en-US" sz="2000" dirty="0" err="1"/>
              <a:t>mechanosensation</a:t>
            </a:r>
            <a:r>
              <a:rPr lang="en-US" sz="2000" dirty="0"/>
              <a:t> is intimately related to YAP/TAZ system</a:t>
            </a:r>
          </a:p>
          <a:p>
            <a:r>
              <a:rPr lang="en-US" sz="2000" dirty="0"/>
              <a:t>Also in this cluster: SRSF11 (2 exons). Possible splicing-regulated splicing?</a:t>
            </a:r>
          </a:p>
          <a:p>
            <a:r>
              <a:rPr lang="en-US" sz="2000" dirty="0"/>
              <a:t>YAP1 is just shy of significance in JUM (</a:t>
            </a:r>
            <a:r>
              <a:rPr lang="en-US" sz="2000" i="1" dirty="0"/>
              <a:t>q </a:t>
            </a:r>
            <a:r>
              <a:rPr lang="en-US" sz="2000" dirty="0"/>
              <a:t>= 0.011, </a:t>
            </a:r>
            <a:r>
              <a:rPr lang="el-GR" sz="2000" dirty="0"/>
              <a:t>Δ</a:t>
            </a:r>
            <a:r>
              <a:rPr lang="en-US" sz="2000" dirty="0"/>
              <a:t>PSI = 13.4%). TAZ </a:t>
            </a:r>
            <a:r>
              <a:rPr lang="el-GR" sz="2000" dirty="0"/>
              <a:t>Δ</a:t>
            </a:r>
            <a:r>
              <a:rPr lang="en-US" sz="2000" dirty="0"/>
              <a:t>PSI = 15.9% but </a:t>
            </a:r>
            <a:r>
              <a:rPr lang="en-US" sz="2000" i="1" dirty="0"/>
              <a:t>q</a:t>
            </a:r>
            <a:r>
              <a:rPr lang="en-US" sz="2000" dirty="0"/>
              <a:t>-value high</a:t>
            </a:r>
          </a:p>
        </p:txBody>
      </p:sp>
      <p:pic>
        <p:nvPicPr>
          <p:cNvPr id="18" name="Picture 17" descr="A close up of a map&#10;&#10;Description automatically generated">
            <a:extLst>
              <a:ext uri="{FF2B5EF4-FFF2-40B4-BE49-F238E27FC236}">
                <a16:creationId xmlns:a16="http://schemas.microsoft.com/office/drawing/2014/main" id="{7B7B4524-888F-4DD4-9CA5-12EA82F0B6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2907" y="3500250"/>
            <a:ext cx="2487961" cy="2961857"/>
          </a:xfrm>
          <a:prstGeom prst="rect">
            <a:avLst/>
          </a:prstGeom>
        </p:spPr>
      </p:pic>
      <p:pic>
        <p:nvPicPr>
          <p:cNvPr id="20" name="Picture 19" descr="A screenshot of a cell phone&#10;&#10;Description automatically generated">
            <a:extLst>
              <a:ext uri="{FF2B5EF4-FFF2-40B4-BE49-F238E27FC236}">
                <a16:creationId xmlns:a16="http://schemas.microsoft.com/office/drawing/2014/main" id="{C05B1503-B5A1-4057-9E96-B7724C2059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60738" y="3528413"/>
            <a:ext cx="3034513" cy="3034513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B7B6824A-98FB-493C-BE00-BB817A91F462}"/>
              </a:ext>
            </a:extLst>
          </p:cNvPr>
          <p:cNvSpPr/>
          <p:nvPr/>
        </p:nvSpPr>
        <p:spPr>
          <a:xfrm>
            <a:off x="4734504" y="6468736"/>
            <a:ext cx="397164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" dirty="0"/>
              <a:t>Hwang, J.H., Byun, M.R., Kim, A.R., Kim, K.M., Cho, H.J., Lee, Y.H., Kim, J., </a:t>
            </a:r>
            <a:r>
              <a:rPr lang="en-US" sz="600" dirty="0" err="1"/>
              <a:t>Jeong</a:t>
            </a:r>
            <a:r>
              <a:rPr lang="en-US" sz="600" dirty="0"/>
              <a:t>, M.G., Hwang, E.S. and Hong, J.H., 2015. Extracellular matrix stiffness regulates osteogenic differentiation through MAPK activation. </a:t>
            </a:r>
            <a:r>
              <a:rPr lang="en-US" sz="600" i="1" dirty="0" err="1"/>
              <a:t>PloS</a:t>
            </a:r>
            <a:r>
              <a:rPr lang="en-US" sz="600" i="1" dirty="0"/>
              <a:t> one</a:t>
            </a:r>
            <a:r>
              <a:rPr lang="en-US" sz="600" dirty="0"/>
              <a:t>, </a:t>
            </a:r>
            <a:r>
              <a:rPr lang="en-US" sz="600" i="1" dirty="0"/>
              <a:t>10</a:t>
            </a:r>
            <a:r>
              <a:rPr lang="en-US" sz="600" dirty="0"/>
              <a:t>(8).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2DC93BE-768F-4666-8D6F-44A6D8773A3C}"/>
              </a:ext>
            </a:extLst>
          </p:cNvPr>
          <p:cNvSpPr/>
          <p:nvPr/>
        </p:nvSpPr>
        <p:spPr>
          <a:xfrm>
            <a:off x="8960738" y="3065855"/>
            <a:ext cx="329061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" dirty="0"/>
              <a:t>Park, H.W., Kim, Y.C., Yu, B., </a:t>
            </a:r>
            <a:r>
              <a:rPr lang="en-US" sz="600" dirty="0" err="1"/>
              <a:t>Moroishi</a:t>
            </a:r>
            <a:r>
              <a:rPr lang="en-US" sz="600" dirty="0"/>
              <a:t>, T., Mo, J.S., Plouffe, S.W., Meng, Z., Lin, K.C., Yu, F.X., Alexander, C.M. and Wang, C.Y., 2015. Alternative </a:t>
            </a:r>
            <a:r>
              <a:rPr lang="en-US" sz="600" dirty="0" err="1"/>
              <a:t>Wnt</a:t>
            </a:r>
            <a:r>
              <a:rPr lang="en-US" sz="600" dirty="0"/>
              <a:t> signaling activates YAP/TAZ. </a:t>
            </a:r>
            <a:r>
              <a:rPr lang="en-US" sz="600" i="1" dirty="0"/>
              <a:t>Cell</a:t>
            </a:r>
            <a:r>
              <a:rPr lang="en-US" sz="600" dirty="0"/>
              <a:t>, </a:t>
            </a:r>
            <a:r>
              <a:rPr lang="en-US" sz="600" i="1" dirty="0"/>
              <a:t>162</a:t>
            </a:r>
            <a:r>
              <a:rPr lang="en-US" sz="600" dirty="0"/>
              <a:t>(4), pp.780-794.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774AFFF-6A26-4A01-9529-1BFBB7DD29B9}"/>
              </a:ext>
            </a:extLst>
          </p:cNvPr>
          <p:cNvSpPr/>
          <p:nvPr/>
        </p:nvSpPr>
        <p:spPr>
          <a:xfrm>
            <a:off x="3166925" y="2582460"/>
            <a:ext cx="358377" cy="544667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AADAD6C7-D576-491C-9B19-6833D01BAB16}"/>
              </a:ext>
            </a:extLst>
          </p:cNvPr>
          <p:cNvSpPr/>
          <p:nvPr/>
        </p:nvSpPr>
        <p:spPr>
          <a:xfrm>
            <a:off x="3525302" y="2653792"/>
            <a:ext cx="766762" cy="427420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8172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1CA764-DF1E-440B-9D12-16C5B3B9E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5117"/>
            <a:ext cx="10515600" cy="904875"/>
          </a:xfrm>
        </p:spPr>
        <p:txBody>
          <a:bodyPr>
            <a:normAutofit/>
          </a:bodyPr>
          <a:lstStyle/>
          <a:p>
            <a:r>
              <a:rPr lang="en-US" dirty="0"/>
              <a:t>Specificity of AS targets - multifaceted</a:t>
            </a:r>
          </a:p>
        </p:txBody>
      </p:sp>
      <p:graphicFrame>
        <p:nvGraphicFramePr>
          <p:cNvPr id="10" name="Table 7">
            <a:extLst>
              <a:ext uri="{FF2B5EF4-FFF2-40B4-BE49-F238E27FC236}">
                <a16:creationId xmlns:a16="http://schemas.microsoft.com/office/drawing/2014/main" id="{5A5D529D-BB5B-4FE3-9D82-65A243E23E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6176836"/>
              </p:ext>
            </p:extLst>
          </p:nvPr>
        </p:nvGraphicFramePr>
        <p:xfrm>
          <a:off x="443910" y="1660614"/>
          <a:ext cx="11304180" cy="4145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1154">
                  <a:extLst>
                    <a:ext uri="{9D8B030D-6E8A-4147-A177-3AD203B41FA5}">
                      <a16:colId xmlns:a16="http://schemas.microsoft.com/office/drawing/2014/main" val="715983303"/>
                    </a:ext>
                  </a:extLst>
                </a:gridCol>
                <a:gridCol w="469075">
                  <a:extLst>
                    <a:ext uri="{9D8B030D-6E8A-4147-A177-3AD203B41FA5}">
                      <a16:colId xmlns:a16="http://schemas.microsoft.com/office/drawing/2014/main" val="3434828767"/>
                    </a:ext>
                  </a:extLst>
                </a:gridCol>
                <a:gridCol w="3788228">
                  <a:extLst>
                    <a:ext uri="{9D8B030D-6E8A-4147-A177-3AD203B41FA5}">
                      <a16:colId xmlns:a16="http://schemas.microsoft.com/office/drawing/2014/main" val="372384924"/>
                    </a:ext>
                  </a:extLst>
                </a:gridCol>
                <a:gridCol w="3645723">
                  <a:extLst>
                    <a:ext uri="{9D8B030D-6E8A-4147-A177-3AD203B41FA5}">
                      <a16:colId xmlns:a16="http://schemas.microsoft.com/office/drawing/2014/main" val="2324308216"/>
                    </a:ext>
                  </a:extLst>
                </a:gridCol>
              </a:tblGrid>
              <a:tr h="30455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0" dirty="0">
                          <a:solidFill>
                            <a:schemeClr val="tx1"/>
                          </a:solidFill>
                        </a:rPr>
                        <a:t>1. Does AS regulate certain pathways?</a:t>
                      </a:r>
                    </a:p>
                    <a:p>
                      <a:pPr algn="l"/>
                      <a:endParaRPr lang="en-US" sz="1600" b="0" i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b="0" i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dirty="0">
                          <a:solidFill>
                            <a:schemeClr val="tx1"/>
                          </a:solidFill>
                        </a:rPr>
                        <a:t>Strategy: KEGG/</a:t>
                      </a:r>
                      <a:r>
                        <a:rPr lang="en-US" sz="1600" b="0" i="0" dirty="0" err="1">
                          <a:solidFill>
                            <a:schemeClr val="tx1"/>
                          </a:solidFill>
                        </a:rPr>
                        <a:t>reactome</a:t>
                      </a:r>
                      <a:r>
                        <a:rPr lang="en-US" sz="1600" b="0" i="0" dirty="0">
                          <a:solidFill>
                            <a:schemeClr val="tx1"/>
                          </a:solidFill>
                        </a:rPr>
                        <a:t> pathway enrichment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b="0" i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2578210"/>
                  </a:ext>
                </a:extLst>
              </a:tr>
              <a:tr h="31546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2. Does AS regulate certain protein families/domains?</a:t>
                      </a:r>
                    </a:p>
                    <a:p>
                      <a:pPr algn="l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dirty="0">
                          <a:solidFill>
                            <a:schemeClr val="tx1"/>
                          </a:solidFill>
                        </a:rPr>
                        <a:t>Strategy: PFAM enrichment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b="0" i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669666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3. Are only certain proteins spliced?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+mj-lt"/>
                        <a:buNone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Currently looking at (in decreasing order of urgency):</a:t>
                      </a:r>
                    </a:p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phenotypic targets e.g. lysosome, ER stress, Ca</a:t>
                      </a:r>
                      <a:r>
                        <a:rPr lang="en-US" sz="1600" baseline="30000" dirty="0">
                          <a:solidFill>
                            <a:schemeClr val="tx1"/>
                          </a:solidFill>
                        </a:rPr>
                        <a:t>2+</a:t>
                      </a:r>
                      <a:r>
                        <a:rPr lang="en-US" sz="1600" baseline="0" dirty="0">
                          <a:solidFill>
                            <a:schemeClr val="tx1"/>
                          </a:solidFill>
                        </a:rPr>
                        <a:t>/H</a:t>
                      </a:r>
                      <a:r>
                        <a:rPr lang="en-US" sz="1600" baseline="30000" dirty="0">
                          <a:solidFill>
                            <a:schemeClr val="tx1"/>
                          </a:solidFill>
                        </a:rPr>
                        <a:t>+ </a:t>
                      </a:r>
                      <a:r>
                        <a:rPr lang="en-US" sz="1600" baseline="0" dirty="0">
                          <a:solidFill>
                            <a:schemeClr val="tx1"/>
                          </a:solidFill>
                        </a:rPr>
                        <a:t>transporters, mechanosensitive ion channels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kinases, </a:t>
                      </a:r>
                    </a:p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spliceosome components, </a:t>
                      </a:r>
                    </a:p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transcription factors + co-regulators</a:t>
                      </a:r>
                    </a:p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histone modifiers/chromatin remodelers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0105660"/>
                  </a:ext>
                </a:extLst>
              </a:tr>
              <a:tr h="33025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4. Does AS regulate upstream SFs themselves?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Strategy: clustering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0542301"/>
                  </a:ext>
                </a:extLst>
              </a:tr>
              <a:tr h="33025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4. Which portions of transcripts are regulated?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protein coding? Non-coding?...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CDS, 5' UTR, 3' UTR?…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induces NMD?...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protein domains, Low Complexity Regions, Intrinsically disordered regions, </a:t>
                      </a:r>
                      <a:r>
                        <a:rPr lang="en-US" sz="1600" dirty="0" err="1">
                          <a:solidFill>
                            <a:schemeClr val="tx1"/>
                          </a:solidFill>
                        </a:rPr>
                        <a:t>phosphosites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?...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4751925"/>
                  </a:ext>
                </a:extLst>
              </a:tr>
            </a:tbl>
          </a:graphicData>
        </a:graphic>
      </p:graphicFrame>
      <p:sp>
        <p:nvSpPr>
          <p:cNvPr id="11" name="Arrow: Right 10">
            <a:extLst>
              <a:ext uri="{FF2B5EF4-FFF2-40B4-BE49-F238E27FC236}">
                <a16:creationId xmlns:a16="http://schemas.microsoft.com/office/drawing/2014/main" id="{E916B149-34AC-4175-8794-C4B0EF82B7E0}"/>
              </a:ext>
            </a:extLst>
          </p:cNvPr>
          <p:cNvSpPr/>
          <p:nvPr/>
        </p:nvSpPr>
        <p:spPr>
          <a:xfrm>
            <a:off x="3874341" y="1603219"/>
            <a:ext cx="293676" cy="373769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0C8EEC16-EB89-4576-A847-A0C0226B2FAD}"/>
              </a:ext>
            </a:extLst>
          </p:cNvPr>
          <p:cNvSpPr/>
          <p:nvPr/>
        </p:nvSpPr>
        <p:spPr>
          <a:xfrm>
            <a:off x="3874341" y="2117817"/>
            <a:ext cx="293676" cy="373769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0E8ECF6F-2CF6-4523-83BF-E427500F2AAF}"/>
              </a:ext>
            </a:extLst>
          </p:cNvPr>
          <p:cNvSpPr/>
          <p:nvPr/>
        </p:nvSpPr>
        <p:spPr>
          <a:xfrm>
            <a:off x="3868657" y="2834413"/>
            <a:ext cx="293676" cy="373769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9E526C44-C664-4E81-9C23-0D3AD4007021}"/>
              </a:ext>
            </a:extLst>
          </p:cNvPr>
          <p:cNvSpPr/>
          <p:nvPr/>
        </p:nvSpPr>
        <p:spPr>
          <a:xfrm>
            <a:off x="3868657" y="4092351"/>
            <a:ext cx="293676" cy="373769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8202471E-40F9-452A-B7B6-46E4E9310DD2}"/>
              </a:ext>
            </a:extLst>
          </p:cNvPr>
          <p:cNvSpPr/>
          <p:nvPr/>
        </p:nvSpPr>
        <p:spPr>
          <a:xfrm>
            <a:off x="3868657" y="4552973"/>
            <a:ext cx="293676" cy="373769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0107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609E5-FD82-4E0C-8881-7C9BF93C98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011" y="276060"/>
            <a:ext cx="10515600" cy="899597"/>
          </a:xfrm>
        </p:spPr>
        <p:txBody>
          <a:bodyPr>
            <a:normAutofit/>
          </a:bodyPr>
          <a:lstStyle/>
          <a:p>
            <a:r>
              <a:rPr lang="en-US" sz="4000" dirty="0"/>
              <a:t>Cluster-wise GO terms of interest - </a:t>
            </a:r>
            <a:r>
              <a:rPr lang="en-US" sz="4000" dirty="0">
                <a:solidFill>
                  <a:srgbClr val="C00000"/>
                </a:solidFill>
              </a:rPr>
              <a:t>PSI-Sigma</a:t>
            </a:r>
            <a:r>
              <a:rPr lang="en-US" sz="4000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E1868D-A781-43C5-97FE-9EA384E50B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065" y="1751502"/>
            <a:ext cx="3051273" cy="166742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764142D-6419-464E-B936-ED64165C80A4}"/>
              </a:ext>
            </a:extLst>
          </p:cNvPr>
          <p:cNvSpPr/>
          <p:nvPr/>
        </p:nvSpPr>
        <p:spPr>
          <a:xfrm>
            <a:off x="1001168" y="1748707"/>
            <a:ext cx="3036876" cy="166168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0D99263-F35D-4255-967B-3EE96E8787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6352" y="1722382"/>
            <a:ext cx="3163692" cy="1714335"/>
          </a:xfrm>
          <a:prstGeom prst="rect">
            <a:avLst/>
          </a:prstGeom>
        </p:spPr>
      </p:pic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ED4DBF17-D4B3-4775-9790-294222DCCFA4}"/>
              </a:ext>
            </a:extLst>
          </p:cNvPr>
          <p:cNvSpPr txBox="1">
            <a:spLocks/>
          </p:cNvSpPr>
          <p:nvPr/>
        </p:nvSpPr>
        <p:spPr>
          <a:xfrm>
            <a:off x="8943768" y="1952445"/>
            <a:ext cx="3006750" cy="1254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Corresponding cluster in JUM has ADAM15, CIC, GALNT11, </a:t>
            </a:r>
            <a:r>
              <a:rPr lang="en-US" sz="2000" b="1" dirty="0"/>
              <a:t>SRSF11</a:t>
            </a:r>
            <a:r>
              <a:rPr lang="en-US" sz="2000" dirty="0"/>
              <a:t> in common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D04601C-F30C-4C8C-856D-43F1880FF1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6352" y="4109125"/>
            <a:ext cx="3821034" cy="2101863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777250A2-1083-4AB0-BAE2-19A2A3073F9D}"/>
              </a:ext>
            </a:extLst>
          </p:cNvPr>
          <p:cNvSpPr/>
          <p:nvPr/>
        </p:nvSpPr>
        <p:spPr>
          <a:xfrm>
            <a:off x="5455646" y="1748706"/>
            <a:ext cx="3154398" cy="1661686"/>
          </a:xfrm>
          <a:prstGeom prst="rect">
            <a:avLst/>
          </a:prstGeom>
          <a:noFill/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4504D52-9330-4707-A18A-ACB4D75F4BB0}"/>
              </a:ext>
            </a:extLst>
          </p:cNvPr>
          <p:cNvSpPr txBox="1">
            <a:spLocks/>
          </p:cNvSpPr>
          <p:nvPr/>
        </p:nvSpPr>
        <p:spPr>
          <a:xfrm>
            <a:off x="7195571" y="3896673"/>
            <a:ext cx="617779" cy="5341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BP</a:t>
            </a:r>
          </a:p>
        </p:txBody>
      </p:sp>
      <p:sp>
        <p:nvSpPr>
          <p:cNvPr id="29" name="Arrow: Curved Down 28">
            <a:extLst>
              <a:ext uri="{FF2B5EF4-FFF2-40B4-BE49-F238E27FC236}">
                <a16:creationId xmlns:a16="http://schemas.microsoft.com/office/drawing/2014/main" id="{28416D6E-4F4F-4E5E-87E6-E3D560BDB708}"/>
              </a:ext>
            </a:extLst>
          </p:cNvPr>
          <p:cNvSpPr/>
          <p:nvPr/>
        </p:nvSpPr>
        <p:spPr>
          <a:xfrm rot="5646827" flipV="1">
            <a:off x="4371209" y="3609766"/>
            <a:ext cx="1639262" cy="413080"/>
          </a:xfrm>
          <a:prstGeom prst="curvedDownArrow">
            <a:avLst>
              <a:gd name="adj1" fmla="val 20232"/>
              <a:gd name="adj2" fmla="val 50000"/>
              <a:gd name="adj3" fmla="val 26732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ED235AC-3C7F-4AC3-BA54-DDF9348BE4CD}"/>
              </a:ext>
            </a:extLst>
          </p:cNvPr>
          <p:cNvSpPr/>
          <p:nvPr/>
        </p:nvSpPr>
        <p:spPr>
          <a:xfrm>
            <a:off x="5741535" y="3573507"/>
            <a:ext cx="12358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7030A0"/>
                </a:solidFill>
                <a:latin typeface="Calibri" panose="020F0502020204030204" pitchFamily="34" charset="0"/>
              </a:rPr>
              <a:t>CFLAR ECM2 DCN VCAN ADAM15</a:t>
            </a:r>
            <a:r>
              <a:rPr lang="en-US" sz="1200" dirty="0">
                <a:solidFill>
                  <a:srgbClr val="7030A0"/>
                </a:solidFill>
              </a:rPr>
              <a:t> 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3B1A9FC-FD5F-4EDD-AB7D-EA027076CC9F}"/>
              </a:ext>
            </a:extLst>
          </p:cNvPr>
          <p:cNvSpPr/>
          <p:nvPr/>
        </p:nvSpPr>
        <p:spPr>
          <a:xfrm>
            <a:off x="5975965" y="4219838"/>
            <a:ext cx="358377" cy="1213166"/>
          </a:xfrm>
          <a:prstGeom prst="ellipse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A524C18B-876E-4AC2-AA76-7C143E82F8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6861" y="4219838"/>
            <a:ext cx="3528854" cy="2217127"/>
          </a:xfrm>
          <a:prstGeom prst="rect">
            <a:avLst/>
          </a:prstGeom>
        </p:spPr>
      </p:pic>
      <p:sp>
        <p:nvSpPr>
          <p:cNvPr id="31" name="Arrow: Curved Down 30">
            <a:extLst>
              <a:ext uri="{FF2B5EF4-FFF2-40B4-BE49-F238E27FC236}">
                <a16:creationId xmlns:a16="http://schemas.microsoft.com/office/drawing/2014/main" id="{DC06F607-99E9-49FE-8D71-4A3FF9BD9C5C}"/>
              </a:ext>
            </a:extLst>
          </p:cNvPr>
          <p:cNvSpPr/>
          <p:nvPr/>
        </p:nvSpPr>
        <p:spPr>
          <a:xfrm rot="5646827" flipV="1">
            <a:off x="-94905" y="3612842"/>
            <a:ext cx="1639262" cy="413080"/>
          </a:xfrm>
          <a:prstGeom prst="curvedDownArrow">
            <a:avLst>
              <a:gd name="adj1" fmla="val 20232"/>
              <a:gd name="adj2" fmla="val 50000"/>
              <a:gd name="adj3" fmla="val 26732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28111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609E5-FD82-4E0C-8881-7C9BF93C98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011" y="276060"/>
            <a:ext cx="10515600" cy="899597"/>
          </a:xfrm>
        </p:spPr>
        <p:txBody>
          <a:bodyPr>
            <a:normAutofit/>
          </a:bodyPr>
          <a:lstStyle/>
          <a:p>
            <a:r>
              <a:rPr lang="en-US" sz="4000" dirty="0"/>
              <a:t>Cluster-wise enrichments of interest - </a:t>
            </a:r>
            <a:r>
              <a:rPr lang="en-US" sz="4000" dirty="0">
                <a:solidFill>
                  <a:srgbClr val="C00000"/>
                </a:solidFill>
              </a:rPr>
              <a:t>PSI-Sigma</a:t>
            </a:r>
            <a:r>
              <a:rPr lang="en-US" sz="4000" dirty="0"/>
              <a:t> 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FE209588-26F2-4E2A-B97E-4437C6EBE8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7330" y="1657103"/>
            <a:ext cx="2600687" cy="1771897"/>
          </a:xfrm>
          <a:prstGeom prst="rect">
            <a:avLst/>
          </a:prstGeom>
        </p:spPr>
      </p:pic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B8D0B178-69ED-4893-AE0A-FF7256398B80}"/>
              </a:ext>
            </a:extLst>
          </p:cNvPr>
          <p:cNvSpPr txBox="1">
            <a:spLocks/>
          </p:cNvSpPr>
          <p:nvPr/>
        </p:nvSpPr>
        <p:spPr>
          <a:xfrm>
            <a:off x="6759620" y="4450499"/>
            <a:ext cx="4784959" cy="229069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CACNAs are calcium voltage-gated channel subunits</a:t>
            </a:r>
          </a:p>
          <a:p>
            <a:r>
              <a:rPr lang="en-US" sz="2000" dirty="0"/>
              <a:t>Known function in OBs for Ca</a:t>
            </a:r>
            <a:r>
              <a:rPr lang="en-US" sz="2000" baseline="30000" dirty="0"/>
              <a:t>2+</a:t>
            </a:r>
            <a:r>
              <a:rPr lang="en-US" sz="2000" dirty="0"/>
              <a:t> uptake</a:t>
            </a:r>
          </a:p>
          <a:p>
            <a:r>
              <a:rPr lang="en-US" sz="2000" dirty="0"/>
              <a:t>Other members of the CACNA family have appeared in JUM</a:t>
            </a:r>
          </a:p>
          <a:p>
            <a:r>
              <a:rPr lang="en-US" sz="2000" dirty="0"/>
              <a:t>LRRC8D/8E are volume−sensitive anion channels … AS modulates cell swelling of mature osteoblasts?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6BBB5AE-0E79-4EF1-B64A-B43DB1DD69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3663" y="1525385"/>
            <a:ext cx="4592871" cy="2669782"/>
          </a:xfrm>
          <a:prstGeom prst="rect">
            <a:avLst/>
          </a:prstGeom>
        </p:spPr>
      </p:pic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6F6ACA20-4473-4E59-90B0-125F29607379}"/>
              </a:ext>
            </a:extLst>
          </p:cNvPr>
          <p:cNvSpPr txBox="1">
            <a:spLocks/>
          </p:cNvSpPr>
          <p:nvPr/>
        </p:nvSpPr>
        <p:spPr>
          <a:xfrm>
            <a:off x="8029878" y="1371398"/>
            <a:ext cx="617779" cy="5341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BP</a:t>
            </a:r>
          </a:p>
        </p:txBody>
      </p:sp>
      <p:sp>
        <p:nvSpPr>
          <p:cNvPr id="27" name="Arrow: Curved Down 26">
            <a:extLst>
              <a:ext uri="{FF2B5EF4-FFF2-40B4-BE49-F238E27FC236}">
                <a16:creationId xmlns:a16="http://schemas.microsoft.com/office/drawing/2014/main" id="{5D69339F-028A-46F8-AEAF-A400573C668B}"/>
              </a:ext>
            </a:extLst>
          </p:cNvPr>
          <p:cNvSpPr/>
          <p:nvPr/>
        </p:nvSpPr>
        <p:spPr>
          <a:xfrm rot="10800000" flipH="1" flipV="1">
            <a:off x="4459720" y="1404910"/>
            <a:ext cx="2882178" cy="265789"/>
          </a:xfrm>
          <a:prstGeom prst="curvedDownArrow">
            <a:avLst>
              <a:gd name="adj1" fmla="val 20232"/>
              <a:gd name="adj2" fmla="val 50000"/>
              <a:gd name="adj3" fmla="val 26732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974B42E3-1082-4E34-8353-17339AB1585A}"/>
              </a:ext>
            </a:extLst>
          </p:cNvPr>
          <p:cNvSpPr/>
          <p:nvPr/>
        </p:nvSpPr>
        <p:spPr>
          <a:xfrm>
            <a:off x="6923736" y="2724717"/>
            <a:ext cx="358377" cy="396900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5169BDE-99AD-4459-9FC3-D05AAE5F4B90}"/>
              </a:ext>
            </a:extLst>
          </p:cNvPr>
          <p:cNvSpPr/>
          <p:nvPr/>
        </p:nvSpPr>
        <p:spPr>
          <a:xfrm>
            <a:off x="8429289" y="2876689"/>
            <a:ext cx="358377" cy="224905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315FDFA-EBD3-49C6-81D2-E51D4A7C99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6886" y="3821398"/>
            <a:ext cx="4163954" cy="2348572"/>
          </a:xfrm>
          <a:prstGeom prst="rect">
            <a:avLst/>
          </a:prstGeom>
        </p:spPr>
      </p:pic>
      <p:sp>
        <p:nvSpPr>
          <p:cNvPr id="30" name="Arrow: Curved Down 29">
            <a:extLst>
              <a:ext uri="{FF2B5EF4-FFF2-40B4-BE49-F238E27FC236}">
                <a16:creationId xmlns:a16="http://schemas.microsoft.com/office/drawing/2014/main" id="{A56A03D5-22B4-4CC5-A790-85C26784AFF7}"/>
              </a:ext>
            </a:extLst>
          </p:cNvPr>
          <p:cNvSpPr/>
          <p:nvPr/>
        </p:nvSpPr>
        <p:spPr>
          <a:xfrm rot="17327715" flipH="1">
            <a:off x="1042152" y="3094668"/>
            <a:ext cx="1197536" cy="376554"/>
          </a:xfrm>
          <a:prstGeom prst="curvedDownArrow">
            <a:avLst>
              <a:gd name="adj1" fmla="val 20232"/>
              <a:gd name="adj2" fmla="val 50000"/>
              <a:gd name="adj3" fmla="val 26732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563DB7A1-29CA-4402-82F7-3364A34B35E8}"/>
              </a:ext>
            </a:extLst>
          </p:cNvPr>
          <p:cNvSpPr txBox="1">
            <a:spLocks/>
          </p:cNvSpPr>
          <p:nvPr/>
        </p:nvSpPr>
        <p:spPr>
          <a:xfrm>
            <a:off x="2682273" y="3554300"/>
            <a:ext cx="1235632" cy="5341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PFAM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D47F180D-B077-4D5D-B0F8-8362CA105B38}"/>
              </a:ext>
            </a:extLst>
          </p:cNvPr>
          <p:cNvSpPr/>
          <p:nvPr/>
        </p:nvSpPr>
        <p:spPr>
          <a:xfrm>
            <a:off x="1709876" y="3852237"/>
            <a:ext cx="358377" cy="1255000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3335927D-80CE-445D-86D5-C103CDB36762}"/>
              </a:ext>
            </a:extLst>
          </p:cNvPr>
          <p:cNvSpPr txBox="1">
            <a:spLocks/>
          </p:cNvSpPr>
          <p:nvPr/>
        </p:nvSpPr>
        <p:spPr>
          <a:xfrm>
            <a:off x="8062617" y="2621356"/>
            <a:ext cx="1318189" cy="356680"/>
          </a:xfrm>
          <a:prstGeom prst="rect">
            <a:avLst/>
          </a:prstGeom>
        </p:spPr>
        <p:txBody>
          <a:bodyPr vert="horz" lIns="91440" tIns="45720" rIns="91440" bIns="45720" rtlCol="0">
            <a:normAutofit fontScale="4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CACNA1C, CACNB3</a:t>
            </a:r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7948D693-89B9-4209-BFA6-89ACB03BC836}"/>
              </a:ext>
            </a:extLst>
          </p:cNvPr>
          <p:cNvSpPr txBox="1">
            <a:spLocks/>
          </p:cNvSpPr>
          <p:nvPr/>
        </p:nvSpPr>
        <p:spPr>
          <a:xfrm>
            <a:off x="2012073" y="4028712"/>
            <a:ext cx="1318189" cy="356680"/>
          </a:xfrm>
          <a:prstGeom prst="rect">
            <a:avLst/>
          </a:prstGeom>
        </p:spPr>
        <p:txBody>
          <a:bodyPr vert="horz" lIns="91440" tIns="45720" rIns="91440" bIns="45720" rtlCol="0">
            <a:normAutofit fontScale="4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LRRC8E, LRRC8D</a:t>
            </a:r>
          </a:p>
        </p:txBody>
      </p:sp>
    </p:spTree>
    <p:extLst>
      <p:ext uri="{BB962C8B-B14F-4D97-AF65-F5344CB8AC3E}">
        <p14:creationId xmlns:p14="http://schemas.microsoft.com/office/powerpoint/2010/main" val="34443927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1827E16-F162-480D-91E6-F25BEB3648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1019" y="4646422"/>
            <a:ext cx="3946277" cy="21741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6DF0BFB-94C0-4820-B609-E10CB8DD6C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8123" y="1818273"/>
            <a:ext cx="3946277" cy="232506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B609E5-FD82-4E0C-8881-7C9BF93C98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011" y="276060"/>
            <a:ext cx="10515600" cy="899597"/>
          </a:xfrm>
        </p:spPr>
        <p:txBody>
          <a:bodyPr>
            <a:normAutofit/>
          </a:bodyPr>
          <a:lstStyle/>
          <a:p>
            <a:r>
              <a:rPr lang="en-US" sz="4000" dirty="0"/>
              <a:t>Cluster-wise GO terms of interest - </a:t>
            </a:r>
            <a:r>
              <a:rPr lang="en-US" sz="4000" dirty="0">
                <a:solidFill>
                  <a:srgbClr val="C00000"/>
                </a:solidFill>
              </a:rPr>
              <a:t>PSI-Sigma</a:t>
            </a:r>
            <a:r>
              <a:rPr lang="en-US" sz="4000" dirty="0"/>
              <a:t> 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AD25EAD-9689-4699-AC7C-9BF2C03B1D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07219" y="1504624"/>
            <a:ext cx="468086" cy="4247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BP</a:t>
            </a:r>
          </a:p>
        </p:txBody>
      </p:sp>
      <p:sp>
        <p:nvSpPr>
          <p:cNvPr id="12" name="Arrow: Curved Down 11">
            <a:extLst>
              <a:ext uri="{FF2B5EF4-FFF2-40B4-BE49-F238E27FC236}">
                <a16:creationId xmlns:a16="http://schemas.microsoft.com/office/drawing/2014/main" id="{7C5612BD-F912-4371-96F9-D55A99804B2F}"/>
              </a:ext>
            </a:extLst>
          </p:cNvPr>
          <p:cNvSpPr/>
          <p:nvPr/>
        </p:nvSpPr>
        <p:spPr>
          <a:xfrm rot="10611551" flipV="1">
            <a:off x="6921254" y="1133388"/>
            <a:ext cx="1805947" cy="650367"/>
          </a:xfrm>
          <a:prstGeom prst="curvedDownArrow">
            <a:avLst>
              <a:gd name="adj1" fmla="val 20232"/>
              <a:gd name="adj2" fmla="val 50000"/>
              <a:gd name="adj3" fmla="val 26732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08F477AA-CEE5-4D39-A46B-58031F76F728}"/>
              </a:ext>
            </a:extLst>
          </p:cNvPr>
          <p:cNvSpPr txBox="1">
            <a:spLocks/>
          </p:cNvSpPr>
          <p:nvPr/>
        </p:nvSpPr>
        <p:spPr>
          <a:xfrm>
            <a:off x="4409909" y="1943222"/>
            <a:ext cx="1488853" cy="506884"/>
          </a:xfrm>
          <a:prstGeom prst="rect">
            <a:avLst/>
          </a:prstGeom>
        </p:spPr>
        <p:txBody>
          <a:bodyPr vert="horz" lIns="91440" tIns="45720" rIns="91440" bIns="45720" rtlCol="0">
            <a:normAutofit fontScale="3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solidFill>
                  <a:srgbClr val="C00000"/>
                </a:solidFill>
              </a:rPr>
              <a:t>SMARCB1, BRPF1, ARID2</a:t>
            </a:r>
            <a:r>
              <a:rPr lang="en-US" dirty="0">
                <a:solidFill>
                  <a:srgbClr val="C00000"/>
                </a:solidFill>
              </a:rPr>
              <a:t>, NAA60, UBR2, UBE2A, MTF2, PHC1, FMR1, SGF29, NTMT1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137087BE-8EC7-4CAB-B533-9E6A00EF0605}"/>
              </a:ext>
            </a:extLst>
          </p:cNvPr>
          <p:cNvSpPr txBox="1">
            <a:spLocks/>
          </p:cNvSpPr>
          <p:nvPr/>
        </p:nvSpPr>
        <p:spPr>
          <a:xfrm>
            <a:off x="360070" y="1916468"/>
            <a:ext cx="3080739" cy="18212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SMARCB1, ARID2 … form the BAF (mammalian SWI/SNF) complex</a:t>
            </a:r>
          </a:p>
          <a:p>
            <a:r>
              <a:rPr lang="en-US" sz="2000" dirty="0"/>
              <a:t>BRPF1 positively regulates RUNX2</a:t>
            </a:r>
          </a:p>
          <a:p>
            <a:r>
              <a:rPr lang="en-US" sz="2000" dirty="0"/>
              <a:t>AS in DNA polymerases???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B468F9-0E6D-49A4-9C49-B4DCBE964D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3583" y="1745250"/>
            <a:ext cx="2720776" cy="147883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5632780-15F4-452A-8EB9-12DA060E1B79}"/>
              </a:ext>
            </a:extLst>
          </p:cNvPr>
          <p:cNvSpPr/>
          <p:nvPr/>
        </p:nvSpPr>
        <p:spPr>
          <a:xfrm>
            <a:off x="5713589" y="2532080"/>
            <a:ext cx="8890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C00000"/>
                </a:solidFill>
              </a:rPr>
              <a:t>POLB, POLD1</a:t>
            </a:r>
            <a:endParaRPr lang="en-US" sz="1100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BBBEF816-C7C6-4221-BEE0-7B6236FEA393}"/>
              </a:ext>
            </a:extLst>
          </p:cNvPr>
          <p:cNvSpPr/>
          <p:nvPr/>
        </p:nvSpPr>
        <p:spPr>
          <a:xfrm>
            <a:off x="5763941" y="2924620"/>
            <a:ext cx="358377" cy="209201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2BB5595A-D491-4A3B-94F3-70794E74EFB0}"/>
              </a:ext>
            </a:extLst>
          </p:cNvPr>
          <p:cNvSpPr/>
          <p:nvPr/>
        </p:nvSpPr>
        <p:spPr>
          <a:xfrm>
            <a:off x="4736208" y="2373745"/>
            <a:ext cx="358377" cy="773946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AD09600F-0898-4459-A049-A8C998107F50}"/>
              </a:ext>
            </a:extLst>
          </p:cNvPr>
          <p:cNvSpPr txBox="1">
            <a:spLocks/>
          </p:cNvSpPr>
          <p:nvPr/>
        </p:nvSpPr>
        <p:spPr>
          <a:xfrm>
            <a:off x="8807121" y="3452819"/>
            <a:ext cx="1913699" cy="1072258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Common (14): CLEC16A, NAA60, PPCS, SEC14L2, SMARCB1, SORBS3, TACC1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5116005-6251-447E-82DA-53A589F81DA7}"/>
              </a:ext>
            </a:extLst>
          </p:cNvPr>
          <p:cNvSpPr/>
          <p:nvPr/>
        </p:nvSpPr>
        <p:spPr>
          <a:xfrm>
            <a:off x="8415573" y="1789269"/>
            <a:ext cx="2708786" cy="1434811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Arrow: Curved Down 27">
            <a:extLst>
              <a:ext uri="{FF2B5EF4-FFF2-40B4-BE49-F238E27FC236}">
                <a16:creationId xmlns:a16="http://schemas.microsoft.com/office/drawing/2014/main" id="{695F2A35-CC63-4B46-9562-7585C8C79A91}"/>
              </a:ext>
            </a:extLst>
          </p:cNvPr>
          <p:cNvSpPr/>
          <p:nvPr/>
        </p:nvSpPr>
        <p:spPr>
          <a:xfrm rot="10966174" flipV="1">
            <a:off x="6853374" y="4072309"/>
            <a:ext cx="1805947" cy="650367"/>
          </a:xfrm>
          <a:prstGeom prst="curvedDownArrow">
            <a:avLst>
              <a:gd name="adj1" fmla="val 20232"/>
              <a:gd name="adj2" fmla="val 50000"/>
              <a:gd name="adj3" fmla="val 26732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85CC833-A8C6-4ADD-9758-E857D3913101}"/>
              </a:ext>
            </a:extLst>
          </p:cNvPr>
          <p:cNvSpPr/>
          <p:nvPr/>
        </p:nvSpPr>
        <p:spPr>
          <a:xfrm>
            <a:off x="4789599" y="4946028"/>
            <a:ext cx="1504731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b="1" dirty="0">
                <a:solidFill>
                  <a:srgbClr val="7030A0"/>
                </a:solidFill>
                <a:latin typeface="Calibri" panose="020F0502020204030204" pitchFamily="34" charset="0"/>
              </a:rPr>
              <a:t>SMARCB1</a:t>
            </a:r>
            <a:r>
              <a:rPr lang="en-US" sz="1000" dirty="0">
                <a:solidFill>
                  <a:srgbClr val="7030A0"/>
                </a:solidFill>
                <a:latin typeface="Calibri" panose="020F0502020204030204" pitchFamily="34" charset="0"/>
              </a:rPr>
              <a:t>, NUP98, NFATC4, ING2, PHF19, DDX5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9BC8CB6B-3739-41F9-B2C4-BB0B298F2C0A}"/>
              </a:ext>
            </a:extLst>
          </p:cNvPr>
          <p:cNvSpPr/>
          <p:nvPr/>
        </p:nvSpPr>
        <p:spPr>
          <a:xfrm>
            <a:off x="4827204" y="5522026"/>
            <a:ext cx="358377" cy="393264"/>
          </a:xfrm>
          <a:prstGeom prst="ellipse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57AD89A9-B975-4760-8D73-A3D6B6C38F8A}"/>
              </a:ext>
            </a:extLst>
          </p:cNvPr>
          <p:cNvSpPr txBox="1">
            <a:spLocks/>
          </p:cNvSpPr>
          <p:nvPr/>
        </p:nvSpPr>
        <p:spPr>
          <a:xfrm>
            <a:off x="5144714" y="4308773"/>
            <a:ext cx="650422" cy="4247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MF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B635D9F1-55BD-4872-9F33-7FD526507A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03583" y="4785221"/>
            <a:ext cx="2708787" cy="1460165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E9679A53-3890-403F-B720-22409E35CC43}"/>
              </a:ext>
            </a:extLst>
          </p:cNvPr>
          <p:cNvSpPr/>
          <p:nvPr/>
        </p:nvSpPr>
        <p:spPr>
          <a:xfrm>
            <a:off x="8409578" y="4785221"/>
            <a:ext cx="2708786" cy="1434811"/>
          </a:xfrm>
          <a:prstGeom prst="rect">
            <a:avLst/>
          </a:prstGeom>
          <a:noFill/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2187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6DF0BFB-94C0-4820-B609-E10CB8DD6C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8123" y="1818273"/>
            <a:ext cx="3946277" cy="232506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B609E5-FD82-4E0C-8881-7C9BF93C98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011" y="276060"/>
            <a:ext cx="10515600" cy="899597"/>
          </a:xfrm>
        </p:spPr>
        <p:txBody>
          <a:bodyPr>
            <a:normAutofit/>
          </a:bodyPr>
          <a:lstStyle/>
          <a:p>
            <a:r>
              <a:rPr lang="en-US" sz="4000" dirty="0"/>
              <a:t>Cluster-wise GO terms of interest - </a:t>
            </a:r>
            <a:r>
              <a:rPr lang="en-US" sz="4000" dirty="0">
                <a:solidFill>
                  <a:srgbClr val="C00000"/>
                </a:solidFill>
              </a:rPr>
              <a:t>PSI-Sigma</a:t>
            </a:r>
            <a:r>
              <a:rPr lang="en-US" sz="4000" dirty="0"/>
              <a:t> 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AD25EAD-9689-4699-AC7C-9BF2C03B1D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07219" y="1504624"/>
            <a:ext cx="468086" cy="4247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BP</a:t>
            </a:r>
          </a:p>
        </p:txBody>
      </p:sp>
      <p:sp>
        <p:nvSpPr>
          <p:cNvPr id="12" name="Arrow: Curved Down 11">
            <a:extLst>
              <a:ext uri="{FF2B5EF4-FFF2-40B4-BE49-F238E27FC236}">
                <a16:creationId xmlns:a16="http://schemas.microsoft.com/office/drawing/2014/main" id="{7C5612BD-F912-4371-96F9-D55A99804B2F}"/>
              </a:ext>
            </a:extLst>
          </p:cNvPr>
          <p:cNvSpPr/>
          <p:nvPr/>
        </p:nvSpPr>
        <p:spPr>
          <a:xfrm rot="10611551" flipV="1">
            <a:off x="6921254" y="1133388"/>
            <a:ext cx="1805947" cy="650367"/>
          </a:xfrm>
          <a:prstGeom prst="curvedDownArrow">
            <a:avLst>
              <a:gd name="adj1" fmla="val 20232"/>
              <a:gd name="adj2" fmla="val 50000"/>
              <a:gd name="adj3" fmla="val 26732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08F477AA-CEE5-4D39-A46B-58031F76F728}"/>
              </a:ext>
            </a:extLst>
          </p:cNvPr>
          <p:cNvSpPr txBox="1">
            <a:spLocks/>
          </p:cNvSpPr>
          <p:nvPr/>
        </p:nvSpPr>
        <p:spPr>
          <a:xfrm>
            <a:off x="4409909" y="1943222"/>
            <a:ext cx="1488853" cy="506884"/>
          </a:xfrm>
          <a:prstGeom prst="rect">
            <a:avLst/>
          </a:prstGeom>
        </p:spPr>
        <p:txBody>
          <a:bodyPr vert="horz" lIns="91440" tIns="45720" rIns="91440" bIns="45720" rtlCol="0">
            <a:normAutofit fontScale="3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solidFill>
                  <a:srgbClr val="C00000"/>
                </a:solidFill>
              </a:rPr>
              <a:t>SMARCB1, BRPF1, ARID2</a:t>
            </a:r>
            <a:r>
              <a:rPr lang="en-US" dirty="0">
                <a:solidFill>
                  <a:srgbClr val="C00000"/>
                </a:solidFill>
              </a:rPr>
              <a:t>, NAA60, UBR2, UBE2A, MTF2, PHC1, FMR1, SGF29, NTMT1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137087BE-8EC7-4CAB-B533-9E6A00EF0605}"/>
              </a:ext>
            </a:extLst>
          </p:cNvPr>
          <p:cNvSpPr txBox="1">
            <a:spLocks/>
          </p:cNvSpPr>
          <p:nvPr/>
        </p:nvSpPr>
        <p:spPr>
          <a:xfrm>
            <a:off x="360070" y="1916468"/>
            <a:ext cx="3080739" cy="18212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SMARCB1, ARID2 … form the BAF (mammalian SWI/SNF) complex</a:t>
            </a:r>
          </a:p>
          <a:p>
            <a:r>
              <a:rPr lang="en-US" sz="2000" dirty="0"/>
              <a:t>BRPF1 positively regulates RUNX2</a:t>
            </a:r>
          </a:p>
          <a:p>
            <a:r>
              <a:rPr lang="en-US" sz="2000" dirty="0"/>
              <a:t>AS in DNA polymerases???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B468F9-0E6D-49A4-9C49-B4DCBE964D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3583" y="1745250"/>
            <a:ext cx="2720776" cy="147883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5632780-15F4-452A-8EB9-12DA060E1B79}"/>
              </a:ext>
            </a:extLst>
          </p:cNvPr>
          <p:cNvSpPr/>
          <p:nvPr/>
        </p:nvSpPr>
        <p:spPr>
          <a:xfrm>
            <a:off x="5713589" y="2532080"/>
            <a:ext cx="8890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C00000"/>
                </a:solidFill>
              </a:rPr>
              <a:t>POLB, POLD1</a:t>
            </a:r>
            <a:endParaRPr lang="en-US" sz="1100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BBBEF816-C7C6-4221-BEE0-7B6236FEA393}"/>
              </a:ext>
            </a:extLst>
          </p:cNvPr>
          <p:cNvSpPr/>
          <p:nvPr/>
        </p:nvSpPr>
        <p:spPr>
          <a:xfrm>
            <a:off x="5763941" y="2924620"/>
            <a:ext cx="358377" cy="209201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2BB5595A-D491-4A3B-94F3-70794E74EFB0}"/>
              </a:ext>
            </a:extLst>
          </p:cNvPr>
          <p:cNvSpPr/>
          <p:nvPr/>
        </p:nvSpPr>
        <p:spPr>
          <a:xfrm>
            <a:off x="4736208" y="2373745"/>
            <a:ext cx="358377" cy="773946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F1659A-F0C2-45E6-BECF-283E59FC02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7070" y="4753816"/>
            <a:ext cx="2957289" cy="1497623"/>
          </a:xfrm>
          <a:prstGeom prst="rect">
            <a:avLst/>
          </a:prstGeom>
        </p:spPr>
      </p:pic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AD09600F-0898-4459-A049-A8C998107F50}"/>
              </a:ext>
            </a:extLst>
          </p:cNvPr>
          <p:cNvSpPr txBox="1">
            <a:spLocks/>
          </p:cNvSpPr>
          <p:nvPr/>
        </p:nvSpPr>
        <p:spPr>
          <a:xfrm>
            <a:off x="8807121" y="3452819"/>
            <a:ext cx="1913699" cy="1072258"/>
          </a:xfrm>
          <a:prstGeom prst="rect">
            <a:avLst/>
          </a:prstGeom>
        </p:spPr>
        <p:txBody>
          <a:bodyPr vert="horz" lIns="91440" tIns="45720" rIns="91440" bIns="45720" rtlCol="0">
            <a:normAutofit fontScale="4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Common (14): </a:t>
            </a:r>
            <a:r>
              <a:rPr lang="en-US" b="1" dirty="0"/>
              <a:t>SMARCB1</a:t>
            </a:r>
            <a:r>
              <a:rPr lang="en-US" dirty="0"/>
              <a:t>, FBXL19, NFATC4, WNK1 (</a:t>
            </a:r>
            <a:r>
              <a:rPr lang="en-US" dirty="0" err="1"/>
              <a:t>Wnt</a:t>
            </a:r>
            <a:r>
              <a:rPr lang="en-US" dirty="0"/>
              <a:t>), NFE2L1 (OSX), MLST8 (</a:t>
            </a:r>
            <a:r>
              <a:rPr lang="en-US" dirty="0" err="1"/>
              <a:t>mTORC</a:t>
            </a:r>
            <a:r>
              <a:rPr lang="en-US" dirty="0"/>
              <a:t>), </a:t>
            </a:r>
            <a:r>
              <a:rPr lang="en-US" b="1" dirty="0"/>
              <a:t>NAA60</a:t>
            </a:r>
            <a:r>
              <a:rPr lang="en-US" dirty="0"/>
              <a:t>, NAV3, CPNE7, </a:t>
            </a:r>
            <a:r>
              <a:rPr lang="en-US" b="1" dirty="0"/>
              <a:t>POLB</a:t>
            </a:r>
            <a:r>
              <a:rPr lang="en-US" dirty="0"/>
              <a:t>, SEC14L2, SNHG29, SORBS3, SPEG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5116005-6251-447E-82DA-53A589F81DA7}"/>
              </a:ext>
            </a:extLst>
          </p:cNvPr>
          <p:cNvSpPr/>
          <p:nvPr/>
        </p:nvSpPr>
        <p:spPr>
          <a:xfrm>
            <a:off x="8415573" y="1789269"/>
            <a:ext cx="2708786" cy="1434811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9679A53-3890-403F-B720-22409E35CC43}"/>
              </a:ext>
            </a:extLst>
          </p:cNvPr>
          <p:cNvSpPr/>
          <p:nvPr/>
        </p:nvSpPr>
        <p:spPr>
          <a:xfrm>
            <a:off x="8409578" y="4785221"/>
            <a:ext cx="2708786" cy="1434811"/>
          </a:xfrm>
          <a:prstGeom prst="rect">
            <a:avLst/>
          </a:prstGeom>
          <a:noFill/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C0FF12-B91D-438F-8D78-79C401A071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58151" y="4549576"/>
            <a:ext cx="3773591" cy="2228572"/>
          </a:xfrm>
          <a:prstGeom prst="rect">
            <a:avLst/>
          </a:prstGeom>
        </p:spPr>
      </p:pic>
      <p:sp>
        <p:nvSpPr>
          <p:cNvPr id="28" name="Arrow: Curved Down 27">
            <a:extLst>
              <a:ext uri="{FF2B5EF4-FFF2-40B4-BE49-F238E27FC236}">
                <a16:creationId xmlns:a16="http://schemas.microsoft.com/office/drawing/2014/main" id="{695F2A35-CC63-4B46-9562-7585C8C79A91}"/>
              </a:ext>
            </a:extLst>
          </p:cNvPr>
          <p:cNvSpPr/>
          <p:nvPr/>
        </p:nvSpPr>
        <p:spPr>
          <a:xfrm rot="10966174" flipV="1">
            <a:off x="6853374" y="4072309"/>
            <a:ext cx="1805947" cy="650367"/>
          </a:xfrm>
          <a:prstGeom prst="curvedDownArrow">
            <a:avLst>
              <a:gd name="adj1" fmla="val 20232"/>
              <a:gd name="adj2" fmla="val 50000"/>
              <a:gd name="adj3" fmla="val 26732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85CC833-A8C6-4ADD-9758-E857D3913101}"/>
              </a:ext>
            </a:extLst>
          </p:cNvPr>
          <p:cNvSpPr/>
          <p:nvPr/>
        </p:nvSpPr>
        <p:spPr>
          <a:xfrm>
            <a:off x="5083553" y="4857145"/>
            <a:ext cx="150473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b="1" dirty="0">
                <a:solidFill>
                  <a:srgbClr val="7030A0"/>
                </a:solidFill>
                <a:latin typeface="Calibri" panose="020F0502020204030204" pitchFamily="34" charset="0"/>
              </a:rPr>
              <a:t>SMARCB1</a:t>
            </a:r>
            <a:r>
              <a:rPr lang="en-US" sz="1000" dirty="0">
                <a:solidFill>
                  <a:srgbClr val="7030A0"/>
                </a:solidFill>
                <a:latin typeface="Calibri" panose="020F0502020204030204" pitchFamily="34" charset="0"/>
              </a:rPr>
              <a:t>, NFATC4, ATF2, ING2, RCC1, NCOR2, SMAD6, NFE2L1, PHF19, DDX5</a:t>
            </a:r>
            <a:r>
              <a:rPr lang="en-US" sz="1000" dirty="0">
                <a:solidFill>
                  <a:srgbClr val="7030A0"/>
                </a:solidFill>
              </a:rPr>
              <a:t> 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9BC8CB6B-3739-41F9-B2C4-BB0B298F2C0A}"/>
              </a:ext>
            </a:extLst>
          </p:cNvPr>
          <p:cNvSpPr/>
          <p:nvPr/>
        </p:nvSpPr>
        <p:spPr>
          <a:xfrm>
            <a:off x="5477542" y="5628904"/>
            <a:ext cx="358377" cy="279072"/>
          </a:xfrm>
          <a:prstGeom prst="ellipse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57AD89A9-B975-4760-8D73-A3D6B6C38F8A}"/>
              </a:ext>
            </a:extLst>
          </p:cNvPr>
          <p:cNvSpPr txBox="1">
            <a:spLocks/>
          </p:cNvSpPr>
          <p:nvPr/>
        </p:nvSpPr>
        <p:spPr>
          <a:xfrm>
            <a:off x="5144714" y="4308773"/>
            <a:ext cx="650422" cy="4247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MF</a:t>
            </a:r>
          </a:p>
        </p:txBody>
      </p:sp>
    </p:spTree>
    <p:extLst>
      <p:ext uri="{BB962C8B-B14F-4D97-AF65-F5344CB8AC3E}">
        <p14:creationId xmlns:p14="http://schemas.microsoft.com/office/powerpoint/2010/main" val="1743146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609E5-FD82-4E0C-8881-7C9BF93C98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011" y="276060"/>
            <a:ext cx="10515600" cy="899597"/>
          </a:xfrm>
        </p:spPr>
        <p:txBody>
          <a:bodyPr>
            <a:normAutofit/>
          </a:bodyPr>
          <a:lstStyle/>
          <a:p>
            <a:r>
              <a:rPr lang="en-US" sz="4000" dirty="0"/>
              <a:t>Cluster-wise GO terms of interest - </a:t>
            </a:r>
            <a:r>
              <a:rPr lang="en-US" sz="4000" dirty="0">
                <a:solidFill>
                  <a:srgbClr val="C00000"/>
                </a:solidFill>
              </a:rPr>
              <a:t>PSI-Sigma</a:t>
            </a:r>
            <a:r>
              <a:rPr lang="en-US" sz="4000" dirty="0"/>
              <a:t> 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D8175A5D-65D5-4527-9E71-DBC61DD790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7964" y="4114311"/>
            <a:ext cx="3989072" cy="2403915"/>
          </a:xfrm>
          <a:prstGeom prst="rect">
            <a:avLst/>
          </a:prstGeom>
        </p:spPr>
      </p:pic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E4F4C93A-5D1D-4EA9-A68C-1FE64EF18123}"/>
              </a:ext>
            </a:extLst>
          </p:cNvPr>
          <p:cNvSpPr txBox="1">
            <a:spLocks/>
          </p:cNvSpPr>
          <p:nvPr/>
        </p:nvSpPr>
        <p:spPr>
          <a:xfrm>
            <a:off x="3310376" y="3786194"/>
            <a:ext cx="454596" cy="4125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/>
              <a:t>BP</a:t>
            </a:r>
            <a:endParaRPr lang="en-US" sz="2000" dirty="0"/>
          </a:p>
        </p:txBody>
      </p:sp>
      <p:sp>
        <p:nvSpPr>
          <p:cNvPr id="26" name="Arrow: Curved Down 25">
            <a:extLst>
              <a:ext uri="{FF2B5EF4-FFF2-40B4-BE49-F238E27FC236}">
                <a16:creationId xmlns:a16="http://schemas.microsoft.com/office/drawing/2014/main" id="{5F4BF2F8-9DCE-4496-84F9-D13540326A24}"/>
              </a:ext>
            </a:extLst>
          </p:cNvPr>
          <p:cNvSpPr/>
          <p:nvPr/>
        </p:nvSpPr>
        <p:spPr>
          <a:xfrm rot="11239427" flipV="1">
            <a:off x="5197440" y="4057630"/>
            <a:ext cx="2032037" cy="361738"/>
          </a:xfrm>
          <a:prstGeom prst="curvedDownArrow">
            <a:avLst>
              <a:gd name="adj1" fmla="val 20232"/>
              <a:gd name="adj2" fmla="val 50000"/>
              <a:gd name="adj3" fmla="val 26732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E151425-F85D-4FAF-B329-0BC39896BA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2973" y="4575386"/>
            <a:ext cx="2771900" cy="18232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DF9BCBE-9F2E-4F14-B58A-CBFBE203DA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2193" y="1473751"/>
            <a:ext cx="3982192" cy="2342466"/>
          </a:xfrm>
          <a:prstGeom prst="rect">
            <a:avLst/>
          </a:prstGeom>
        </p:spPr>
      </p:pic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58A3D041-F299-45B6-BDC0-4804A6FB0E1F}"/>
              </a:ext>
            </a:extLst>
          </p:cNvPr>
          <p:cNvSpPr txBox="1">
            <a:spLocks/>
          </p:cNvSpPr>
          <p:nvPr/>
        </p:nvSpPr>
        <p:spPr>
          <a:xfrm>
            <a:off x="2903151" y="1235419"/>
            <a:ext cx="754448" cy="41250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PFAM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992DE83-30A9-499B-9F5C-ADA6E3252B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6088" y="1794410"/>
            <a:ext cx="3420623" cy="1844538"/>
          </a:xfrm>
          <a:prstGeom prst="rect">
            <a:avLst/>
          </a:prstGeom>
        </p:spPr>
      </p:pic>
      <p:sp>
        <p:nvSpPr>
          <p:cNvPr id="21" name="Arrow: Curved Down 20">
            <a:extLst>
              <a:ext uri="{FF2B5EF4-FFF2-40B4-BE49-F238E27FC236}">
                <a16:creationId xmlns:a16="http://schemas.microsoft.com/office/drawing/2014/main" id="{8B2A6AE2-AFB6-4312-B8ED-2981A118B1C9}"/>
              </a:ext>
            </a:extLst>
          </p:cNvPr>
          <p:cNvSpPr/>
          <p:nvPr/>
        </p:nvSpPr>
        <p:spPr>
          <a:xfrm rot="11239427" flipV="1">
            <a:off x="4901435" y="1280011"/>
            <a:ext cx="2032037" cy="361738"/>
          </a:xfrm>
          <a:prstGeom prst="curvedDownArrow">
            <a:avLst>
              <a:gd name="adj1" fmla="val 20232"/>
              <a:gd name="adj2" fmla="val 50000"/>
              <a:gd name="adj3" fmla="val 26732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99222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C46F3F5-700E-4F76-996A-5708448B23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9227" y="1276920"/>
            <a:ext cx="3861480" cy="2585897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680B584B-01FC-47CD-A0BB-00B11D45A7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6561" y="1320899"/>
            <a:ext cx="3517307" cy="241814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B609E5-FD82-4E0C-8881-7C9BF93C98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011" y="276060"/>
            <a:ext cx="10515600" cy="899597"/>
          </a:xfrm>
        </p:spPr>
        <p:txBody>
          <a:bodyPr>
            <a:normAutofit/>
          </a:bodyPr>
          <a:lstStyle/>
          <a:p>
            <a:r>
              <a:rPr lang="en-US" sz="4000" dirty="0"/>
              <a:t>Cluster-wise GO terms of interest - </a:t>
            </a:r>
            <a:r>
              <a:rPr lang="en-US" sz="4000" dirty="0">
                <a:solidFill>
                  <a:srgbClr val="C00000"/>
                </a:solidFill>
              </a:rPr>
              <a:t>PSI-Sigma</a:t>
            </a:r>
            <a:r>
              <a:rPr lang="en-US" sz="4000" dirty="0"/>
              <a:t> </a:t>
            </a:r>
          </a:p>
        </p:txBody>
      </p:sp>
      <p:sp>
        <p:nvSpPr>
          <p:cNvPr id="19" name="Arrow: Curved Down 18">
            <a:extLst>
              <a:ext uri="{FF2B5EF4-FFF2-40B4-BE49-F238E27FC236}">
                <a16:creationId xmlns:a16="http://schemas.microsoft.com/office/drawing/2014/main" id="{21A1976D-171E-4EFD-A210-D0ECD106C158}"/>
              </a:ext>
            </a:extLst>
          </p:cNvPr>
          <p:cNvSpPr/>
          <p:nvPr/>
        </p:nvSpPr>
        <p:spPr>
          <a:xfrm rot="10800000" flipV="1">
            <a:off x="5012616" y="996472"/>
            <a:ext cx="2032037" cy="361738"/>
          </a:xfrm>
          <a:prstGeom prst="curvedDownArrow">
            <a:avLst>
              <a:gd name="adj1" fmla="val 20232"/>
              <a:gd name="adj2" fmla="val 50000"/>
              <a:gd name="adj3" fmla="val 26732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F8ACE199-25DA-48CB-9236-C3CC9E20B2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88156" y="1060293"/>
            <a:ext cx="468086" cy="4247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BP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62B7D2-442A-4DC6-95A1-C7AF83E5E7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0585" y="3862817"/>
            <a:ext cx="4327439" cy="2642052"/>
          </a:xfrm>
          <a:prstGeom prst="rect">
            <a:avLst/>
          </a:prstGeom>
        </p:spPr>
      </p:pic>
      <p:sp>
        <p:nvSpPr>
          <p:cNvPr id="16" name="Arrow: Curved Down 15">
            <a:extLst>
              <a:ext uri="{FF2B5EF4-FFF2-40B4-BE49-F238E27FC236}">
                <a16:creationId xmlns:a16="http://schemas.microsoft.com/office/drawing/2014/main" id="{69D78436-BC00-49B5-A765-27F04ACC23B5}"/>
              </a:ext>
            </a:extLst>
          </p:cNvPr>
          <p:cNvSpPr/>
          <p:nvPr/>
        </p:nvSpPr>
        <p:spPr>
          <a:xfrm rot="8620217" flipV="1">
            <a:off x="4794865" y="3015606"/>
            <a:ext cx="2032037" cy="361738"/>
          </a:xfrm>
          <a:prstGeom prst="curvedDownArrow">
            <a:avLst>
              <a:gd name="adj1" fmla="val 20232"/>
              <a:gd name="adj2" fmla="val 50000"/>
              <a:gd name="adj3" fmla="val 26732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8723ABAC-323D-45E9-94DC-3EC0C34E8166}"/>
              </a:ext>
            </a:extLst>
          </p:cNvPr>
          <p:cNvSpPr txBox="1">
            <a:spLocks/>
          </p:cNvSpPr>
          <p:nvPr/>
        </p:nvSpPr>
        <p:spPr>
          <a:xfrm>
            <a:off x="3255004" y="3574126"/>
            <a:ext cx="556263" cy="4968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MF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0FFC0943-96EC-4574-B079-C89254FC664D}"/>
                  </a:ext>
                </a:extLst>
              </p14:cNvPr>
              <p14:cNvContentPartPr/>
              <p14:nvPr/>
            </p14:nvContentPartPr>
            <p14:xfrm>
              <a:off x="5886360" y="3738600"/>
              <a:ext cx="6301080" cy="30960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0FFC0943-96EC-4574-B079-C89254FC664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877000" y="3729240"/>
                <a:ext cx="6319800" cy="3114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023930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609E5-FD82-4E0C-8881-7C9BF93C98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011" y="276061"/>
            <a:ext cx="10515600" cy="606590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Recurring genes of interest - </a:t>
            </a:r>
            <a:r>
              <a:rPr lang="en-US" sz="4000" dirty="0">
                <a:solidFill>
                  <a:srgbClr val="7030A0"/>
                </a:solidFill>
              </a:rPr>
              <a:t>JUM</a:t>
            </a:r>
            <a:r>
              <a:rPr lang="en-US" sz="4000" dirty="0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DB2CD26-1098-4DC2-B0A8-0F21567EDD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5299" y="953773"/>
            <a:ext cx="9739102" cy="5864855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9AEB3D3A-F586-41EE-8C16-F33D6A6FF7E9}"/>
              </a:ext>
            </a:extLst>
          </p:cNvPr>
          <p:cNvSpPr txBox="1">
            <a:spLocks/>
          </p:cNvSpPr>
          <p:nvPr/>
        </p:nvSpPr>
        <p:spPr>
          <a:xfrm>
            <a:off x="212847" y="2045120"/>
            <a:ext cx="1830809" cy="209139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b="1" dirty="0">
                <a:solidFill>
                  <a:srgbClr val="00B0F0"/>
                </a:solidFill>
              </a:rPr>
              <a:t>MACF1 (6)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b="1" dirty="0">
                <a:solidFill>
                  <a:srgbClr val="7030A0"/>
                </a:solidFill>
              </a:rPr>
              <a:t>MBNL1 (11)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b="1" dirty="0">
                <a:solidFill>
                  <a:srgbClr val="FF0000"/>
                </a:solidFill>
              </a:rPr>
              <a:t>SRRM2 (8)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WNK1(5)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A918F19-5FE4-45B7-93AB-947BDDE31BBB}"/>
              </a:ext>
            </a:extLst>
          </p:cNvPr>
          <p:cNvSpPr/>
          <p:nvPr/>
        </p:nvSpPr>
        <p:spPr>
          <a:xfrm>
            <a:off x="8248650" y="1377467"/>
            <a:ext cx="170177" cy="17017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EE28594-7C25-40D0-AF61-51E8CFD84874}"/>
              </a:ext>
            </a:extLst>
          </p:cNvPr>
          <p:cNvSpPr/>
          <p:nvPr/>
        </p:nvSpPr>
        <p:spPr>
          <a:xfrm>
            <a:off x="10006701" y="2393467"/>
            <a:ext cx="170177" cy="17017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B35766C-FE96-4781-8CD7-910D6447EC4C}"/>
              </a:ext>
            </a:extLst>
          </p:cNvPr>
          <p:cNvSpPr/>
          <p:nvPr/>
        </p:nvSpPr>
        <p:spPr>
          <a:xfrm>
            <a:off x="8078473" y="3429000"/>
            <a:ext cx="170177" cy="17017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24D9269-C004-45A3-B54E-D6A23013895B}"/>
              </a:ext>
            </a:extLst>
          </p:cNvPr>
          <p:cNvSpPr/>
          <p:nvPr/>
        </p:nvSpPr>
        <p:spPr>
          <a:xfrm>
            <a:off x="9924150" y="3429000"/>
            <a:ext cx="170177" cy="17017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B8C701F-6E3D-47BF-9DBD-8D315B28819E}"/>
              </a:ext>
            </a:extLst>
          </p:cNvPr>
          <p:cNvSpPr/>
          <p:nvPr/>
        </p:nvSpPr>
        <p:spPr>
          <a:xfrm>
            <a:off x="4386950" y="4451350"/>
            <a:ext cx="170177" cy="17017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838D26D-2665-4B8A-9177-7FF0841388CF}"/>
              </a:ext>
            </a:extLst>
          </p:cNvPr>
          <p:cNvSpPr/>
          <p:nvPr/>
        </p:nvSpPr>
        <p:spPr>
          <a:xfrm>
            <a:off x="6241150" y="4432299"/>
            <a:ext cx="170177" cy="17017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CC670B54-0050-460E-86B4-D66E8DD1E896}"/>
              </a:ext>
            </a:extLst>
          </p:cNvPr>
          <p:cNvSpPr/>
          <p:nvPr/>
        </p:nvSpPr>
        <p:spPr>
          <a:xfrm>
            <a:off x="9924150" y="4464533"/>
            <a:ext cx="170177" cy="17017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928C9354-24A6-4C8B-B127-677127CE178B}"/>
              </a:ext>
            </a:extLst>
          </p:cNvPr>
          <p:cNvSpPr/>
          <p:nvPr/>
        </p:nvSpPr>
        <p:spPr>
          <a:xfrm>
            <a:off x="4372078" y="5464812"/>
            <a:ext cx="170177" cy="17017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BB1B7B95-81FC-461F-A47A-65591CB78470}"/>
              </a:ext>
            </a:extLst>
          </p:cNvPr>
          <p:cNvSpPr/>
          <p:nvPr/>
        </p:nvSpPr>
        <p:spPr>
          <a:xfrm>
            <a:off x="2565400" y="1377467"/>
            <a:ext cx="170177" cy="17017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6F94690-DF5C-4D9C-A4B6-B9F7B289DA7F}"/>
              </a:ext>
            </a:extLst>
          </p:cNvPr>
          <p:cNvSpPr/>
          <p:nvPr/>
        </p:nvSpPr>
        <p:spPr>
          <a:xfrm>
            <a:off x="4542255" y="2393466"/>
            <a:ext cx="170177" cy="17017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AF36009B-5C15-41E0-9C24-0D240DDEB68D}"/>
              </a:ext>
            </a:extLst>
          </p:cNvPr>
          <p:cNvSpPr/>
          <p:nvPr/>
        </p:nvSpPr>
        <p:spPr>
          <a:xfrm>
            <a:off x="6411327" y="2393465"/>
            <a:ext cx="170177" cy="17017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9194AA06-627A-47B6-AEBE-D228F7EB189D}"/>
              </a:ext>
            </a:extLst>
          </p:cNvPr>
          <p:cNvSpPr/>
          <p:nvPr/>
        </p:nvSpPr>
        <p:spPr>
          <a:xfrm>
            <a:off x="6496415" y="4432298"/>
            <a:ext cx="170177" cy="17017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4F1F90CF-05A4-4FD1-B22A-2589919F4910}"/>
              </a:ext>
            </a:extLst>
          </p:cNvPr>
          <p:cNvSpPr/>
          <p:nvPr/>
        </p:nvSpPr>
        <p:spPr>
          <a:xfrm>
            <a:off x="10176878" y="4457697"/>
            <a:ext cx="170177" cy="17017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C5EF4BBD-2336-4F60-81BC-1E985DACFC77}"/>
              </a:ext>
            </a:extLst>
          </p:cNvPr>
          <p:cNvSpPr/>
          <p:nvPr/>
        </p:nvSpPr>
        <p:spPr>
          <a:xfrm>
            <a:off x="8109315" y="5464811"/>
            <a:ext cx="170177" cy="17017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D2F3294A-93A5-4814-B0DD-3D18A72EFD63}"/>
              </a:ext>
            </a:extLst>
          </p:cNvPr>
          <p:cNvSpPr/>
          <p:nvPr/>
        </p:nvSpPr>
        <p:spPr>
          <a:xfrm>
            <a:off x="2781300" y="1377467"/>
            <a:ext cx="170177" cy="17017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76C72F85-0B96-4094-9300-7511E2A2E7D0}"/>
              </a:ext>
            </a:extLst>
          </p:cNvPr>
          <p:cNvSpPr/>
          <p:nvPr/>
        </p:nvSpPr>
        <p:spPr>
          <a:xfrm>
            <a:off x="2547623" y="2393465"/>
            <a:ext cx="170177" cy="17017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750FA4D7-8338-423F-A901-4577F29DBB1A}"/>
              </a:ext>
            </a:extLst>
          </p:cNvPr>
          <p:cNvSpPr/>
          <p:nvPr/>
        </p:nvSpPr>
        <p:spPr>
          <a:xfrm>
            <a:off x="2744568" y="2393465"/>
            <a:ext cx="170177" cy="17017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995766C9-8987-4445-ADEC-E7CFD915940A}"/>
              </a:ext>
            </a:extLst>
          </p:cNvPr>
          <p:cNvSpPr/>
          <p:nvPr/>
        </p:nvSpPr>
        <p:spPr>
          <a:xfrm>
            <a:off x="6604640" y="2393465"/>
            <a:ext cx="170177" cy="17017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FD2FD5AA-54C7-4932-8261-AB1D449398A2}"/>
              </a:ext>
            </a:extLst>
          </p:cNvPr>
          <p:cNvSpPr/>
          <p:nvPr/>
        </p:nvSpPr>
        <p:spPr>
          <a:xfrm>
            <a:off x="10325466" y="2393464"/>
            <a:ext cx="170177" cy="17017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F2A46550-E3BB-4764-89F5-070CA9B7686E}"/>
              </a:ext>
            </a:extLst>
          </p:cNvPr>
          <p:cNvSpPr/>
          <p:nvPr/>
        </p:nvSpPr>
        <p:spPr>
          <a:xfrm>
            <a:off x="8290919" y="3428999"/>
            <a:ext cx="170177" cy="17017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CEC5AC49-4787-4431-912C-2CFAE4760BB1}"/>
              </a:ext>
            </a:extLst>
          </p:cNvPr>
          <p:cNvSpPr/>
          <p:nvPr/>
        </p:nvSpPr>
        <p:spPr>
          <a:xfrm>
            <a:off x="8504822" y="3428999"/>
            <a:ext cx="170177" cy="17017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BF2D0142-CD2F-4DBA-A742-33531B8903BB}"/>
              </a:ext>
            </a:extLst>
          </p:cNvPr>
          <p:cNvSpPr/>
          <p:nvPr/>
        </p:nvSpPr>
        <p:spPr>
          <a:xfrm>
            <a:off x="4612371" y="4445481"/>
            <a:ext cx="170177" cy="17017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95D0D32F-3838-4F5E-9888-F0AA57FE3EFD}"/>
              </a:ext>
            </a:extLst>
          </p:cNvPr>
          <p:cNvSpPr/>
          <p:nvPr/>
        </p:nvSpPr>
        <p:spPr>
          <a:xfrm>
            <a:off x="4557127" y="5464811"/>
            <a:ext cx="170177" cy="17017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3B120C59-8892-4041-BF64-F50B00192698}"/>
              </a:ext>
            </a:extLst>
          </p:cNvPr>
          <p:cNvSpPr/>
          <p:nvPr/>
        </p:nvSpPr>
        <p:spPr>
          <a:xfrm>
            <a:off x="6259937" y="5480684"/>
            <a:ext cx="170177" cy="17017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C895698F-7446-4887-B4B2-B8F8D5346BC4}"/>
              </a:ext>
            </a:extLst>
          </p:cNvPr>
          <p:cNvSpPr/>
          <p:nvPr/>
        </p:nvSpPr>
        <p:spPr>
          <a:xfrm>
            <a:off x="8333738" y="5464810"/>
            <a:ext cx="170177" cy="17017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488A005E-4682-4B8F-A767-4FA7535EFC35}"/>
              </a:ext>
            </a:extLst>
          </p:cNvPr>
          <p:cNvSpPr/>
          <p:nvPr/>
        </p:nvSpPr>
        <p:spPr>
          <a:xfrm>
            <a:off x="4403275" y="1389382"/>
            <a:ext cx="170177" cy="170177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B41F6BAA-31CE-40FA-97BD-B43A998CFA6F}"/>
              </a:ext>
            </a:extLst>
          </p:cNvPr>
          <p:cNvSpPr/>
          <p:nvPr/>
        </p:nvSpPr>
        <p:spPr>
          <a:xfrm>
            <a:off x="9994366" y="1389382"/>
            <a:ext cx="170177" cy="170177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69ED4B39-1CFA-444C-AD7C-381BA39F0877}"/>
              </a:ext>
            </a:extLst>
          </p:cNvPr>
          <p:cNvSpPr/>
          <p:nvPr/>
        </p:nvSpPr>
        <p:spPr>
          <a:xfrm>
            <a:off x="6797953" y="2393463"/>
            <a:ext cx="170177" cy="170177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13858D75-88F7-4D41-852F-2EDBDC4985BC}"/>
              </a:ext>
            </a:extLst>
          </p:cNvPr>
          <p:cNvSpPr/>
          <p:nvPr/>
        </p:nvSpPr>
        <p:spPr>
          <a:xfrm>
            <a:off x="2547988" y="3434080"/>
            <a:ext cx="170177" cy="170177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E5142E89-A93D-4EAE-AA1B-A03D0AFFB63B}"/>
              </a:ext>
            </a:extLst>
          </p:cNvPr>
          <p:cNvSpPr/>
          <p:nvPr/>
        </p:nvSpPr>
        <p:spPr>
          <a:xfrm>
            <a:off x="4825457" y="4443729"/>
            <a:ext cx="170177" cy="170177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DBBDDD3-CC3C-420D-AC96-CC927D3F2EB7}"/>
              </a:ext>
            </a:extLst>
          </p:cNvPr>
          <p:cNvSpPr/>
          <p:nvPr/>
        </p:nvSpPr>
        <p:spPr>
          <a:xfrm>
            <a:off x="5321085" y="6068587"/>
            <a:ext cx="913817" cy="4025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RUNX2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BECA3208-07DD-4EC7-9ADF-AB4057347BFC}"/>
              </a:ext>
            </a:extLst>
          </p:cNvPr>
          <p:cNvSpPr/>
          <p:nvPr/>
        </p:nvSpPr>
        <p:spPr>
          <a:xfrm>
            <a:off x="7110765" y="1273197"/>
            <a:ext cx="913817" cy="4025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b="1" dirty="0">
                <a:solidFill>
                  <a:srgbClr val="FF0000"/>
                </a:solidFill>
              </a:rPr>
              <a:t>SRSF11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64B02DBF-93F6-437E-9E9D-A333DC6FFC07}"/>
              </a:ext>
            </a:extLst>
          </p:cNvPr>
          <p:cNvSpPr/>
          <p:nvPr/>
        </p:nvSpPr>
        <p:spPr>
          <a:xfrm>
            <a:off x="2980923" y="2277278"/>
            <a:ext cx="1203869" cy="4025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b="1" dirty="0">
                <a:solidFill>
                  <a:srgbClr val="FF0000"/>
                </a:solidFill>
              </a:rPr>
              <a:t>SRSF2/6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51DC5051-EC4C-48F5-849C-A016C1CD4349}"/>
              </a:ext>
            </a:extLst>
          </p:cNvPr>
          <p:cNvSpPr/>
          <p:nvPr/>
        </p:nvSpPr>
        <p:spPr>
          <a:xfrm>
            <a:off x="9010333" y="3312814"/>
            <a:ext cx="913817" cy="4025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b="1" dirty="0">
                <a:solidFill>
                  <a:srgbClr val="FF0000"/>
                </a:solidFill>
              </a:rPr>
              <a:t>SRSF6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794A5847-7E00-409F-B7ED-4FE55066D4CF}"/>
              </a:ext>
            </a:extLst>
          </p:cNvPr>
          <p:cNvSpPr/>
          <p:nvPr/>
        </p:nvSpPr>
        <p:spPr>
          <a:xfrm>
            <a:off x="10852733" y="3325142"/>
            <a:ext cx="913817" cy="4025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b="1" dirty="0">
                <a:solidFill>
                  <a:srgbClr val="FF0000"/>
                </a:solidFill>
              </a:rPr>
              <a:t>SRSF6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890129B2-A269-4A95-91C4-0C1C3BCFF8A3}"/>
              </a:ext>
            </a:extLst>
          </p:cNvPr>
          <p:cNvSpPr/>
          <p:nvPr/>
        </p:nvSpPr>
        <p:spPr>
          <a:xfrm>
            <a:off x="2631121" y="4327544"/>
            <a:ext cx="913817" cy="4025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b="1" dirty="0">
                <a:solidFill>
                  <a:srgbClr val="FF0000"/>
                </a:solidFill>
              </a:rPr>
              <a:t>SRSF11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218C7411-8A78-491A-8435-21492813E78D}"/>
              </a:ext>
            </a:extLst>
          </p:cNvPr>
          <p:cNvSpPr/>
          <p:nvPr/>
        </p:nvSpPr>
        <p:spPr>
          <a:xfrm>
            <a:off x="5368292" y="4342901"/>
            <a:ext cx="913817" cy="4025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b="1" dirty="0">
                <a:solidFill>
                  <a:srgbClr val="FF0000"/>
                </a:solidFill>
              </a:rPr>
              <a:t>SRSF3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87DB42B7-0ABD-40F6-8FE0-FFCC3916EBE4}"/>
              </a:ext>
            </a:extLst>
          </p:cNvPr>
          <p:cNvSpPr/>
          <p:nvPr/>
        </p:nvSpPr>
        <p:spPr>
          <a:xfrm>
            <a:off x="7318695" y="4327544"/>
            <a:ext cx="913817" cy="4025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b="1" dirty="0">
                <a:solidFill>
                  <a:srgbClr val="FF0000"/>
                </a:solidFill>
              </a:rPr>
              <a:t>SRSF11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FD9FBB25-26F1-4E31-9959-55CB5365E93C}"/>
              </a:ext>
            </a:extLst>
          </p:cNvPr>
          <p:cNvSpPr/>
          <p:nvPr/>
        </p:nvSpPr>
        <p:spPr>
          <a:xfrm>
            <a:off x="9080549" y="4316598"/>
            <a:ext cx="913817" cy="4025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b="1" dirty="0">
                <a:solidFill>
                  <a:srgbClr val="FF0000"/>
                </a:solidFill>
              </a:rPr>
              <a:t>SRSF11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1F17B32B-476B-4D79-8A6F-6D4B3221C84B}"/>
              </a:ext>
            </a:extLst>
          </p:cNvPr>
          <p:cNvSpPr/>
          <p:nvPr/>
        </p:nvSpPr>
        <p:spPr>
          <a:xfrm>
            <a:off x="10006701" y="4048804"/>
            <a:ext cx="913817" cy="4025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ATXN2L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84B9F26F-822F-4C1B-8DF8-B99BFA4EF975}"/>
              </a:ext>
            </a:extLst>
          </p:cNvPr>
          <p:cNvSpPr/>
          <p:nvPr/>
        </p:nvSpPr>
        <p:spPr>
          <a:xfrm>
            <a:off x="5321084" y="5048579"/>
            <a:ext cx="913817" cy="4025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ATXN2L</a:t>
            </a:r>
          </a:p>
        </p:txBody>
      </p:sp>
      <p:sp>
        <p:nvSpPr>
          <p:cNvPr id="55" name="Content Placeholder 2">
            <a:extLst>
              <a:ext uri="{FF2B5EF4-FFF2-40B4-BE49-F238E27FC236}">
                <a16:creationId xmlns:a16="http://schemas.microsoft.com/office/drawing/2014/main" id="{4E04C948-A59C-4A49-A45E-CA61BF68ACC5}"/>
              </a:ext>
            </a:extLst>
          </p:cNvPr>
          <p:cNvSpPr txBox="1">
            <a:spLocks/>
          </p:cNvSpPr>
          <p:nvPr/>
        </p:nvSpPr>
        <p:spPr>
          <a:xfrm>
            <a:off x="69209" y="4136510"/>
            <a:ext cx="2059671" cy="21563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Others :</a:t>
            </a:r>
          </a:p>
          <a:p>
            <a:pPr lvl="1">
              <a:buFont typeface="Calibri" panose="020F0502020204030204" pitchFamily="34" charset="0"/>
              <a:buChar char="−"/>
            </a:pPr>
            <a:r>
              <a:rPr lang="en-US" sz="2000" dirty="0"/>
              <a:t>ATP2B1/4/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2C1</a:t>
            </a:r>
            <a:endParaRPr lang="en-US" sz="2400" dirty="0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CA1B3FED-0683-410B-B17E-881210CFCC9D}"/>
              </a:ext>
            </a:extLst>
          </p:cNvPr>
          <p:cNvSpPr/>
          <p:nvPr/>
        </p:nvSpPr>
        <p:spPr>
          <a:xfrm>
            <a:off x="4719149" y="2269720"/>
            <a:ext cx="1203869" cy="4025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b="1" dirty="0">
                <a:solidFill>
                  <a:srgbClr val="002060"/>
                </a:solidFill>
              </a:rPr>
              <a:t>MBNL2</a:t>
            </a:r>
          </a:p>
        </p:txBody>
      </p:sp>
      <p:sp>
        <p:nvSpPr>
          <p:cNvPr id="66" name="Content Placeholder 2">
            <a:extLst>
              <a:ext uri="{FF2B5EF4-FFF2-40B4-BE49-F238E27FC236}">
                <a16:creationId xmlns:a16="http://schemas.microsoft.com/office/drawing/2014/main" id="{D5D9962A-AD72-44CC-8564-6ED983F3CA55}"/>
              </a:ext>
            </a:extLst>
          </p:cNvPr>
          <p:cNvSpPr txBox="1">
            <a:spLocks/>
          </p:cNvSpPr>
          <p:nvPr/>
        </p:nvSpPr>
        <p:spPr>
          <a:xfrm>
            <a:off x="943617" y="1888982"/>
            <a:ext cx="1431284" cy="3122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dirty="0"/>
              <a:t>(sub-junctions)</a:t>
            </a:r>
          </a:p>
        </p:txBody>
      </p:sp>
    </p:spTree>
    <p:extLst>
      <p:ext uri="{BB962C8B-B14F-4D97-AF65-F5344CB8AC3E}">
        <p14:creationId xmlns:p14="http://schemas.microsoft.com/office/powerpoint/2010/main" val="15185360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Picture 55">
            <a:extLst>
              <a:ext uri="{FF2B5EF4-FFF2-40B4-BE49-F238E27FC236}">
                <a16:creationId xmlns:a16="http://schemas.microsoft.com/office/drawing/2014/main" id="{0740EA2B-1A55-40C2-B12E-513EF5BEE8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6273" y="1009403"/>
            <a:ext cx="9361853" cy="56760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B609E5-FD82-4E0C-8881-7C9BF93C98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011" y="276061"/>
            <a:ext cx="10515600" cy="606590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Recurring genes of interest – </a:t>
            </a:r>
            <a:r>
              <a:rPr lang="en-US" sz="4000" dirty="0">
                <a:solidFill>
                  <a:srgbClr val="C00000"/>
                </a:solidFill>
              </a:rPr>
              <a:t>PSI-Sigma</a:t>
            </a:r>
            <a:r>
              <a:rPr lang="en-US" sz="4000" dirty="0"/>
              <a:t> 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9AEB3D3A-F586-41EE-8C16-F33D6A6FF7E9}"/>
              </a:ext>
            </a:extLst>
          </p:cNvPr>
          <p:cNvSpPr txBox="1">
            <a:spLocks/>
          </p:cNvSpPr>
          <p:nvPr/>
        </p:nvSpPr>
        <p:spPr>
          <a:xfrm>
            <a:off x="425449" y="2029760"/>
            <a:ext cx="1774825" cy="209139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400" b="1" dirty="0">
                <a:solidFill>
                  <a:srgbClr val="00B0F0"/>
                </a:solidFill>
              </a:rPr>
              <a:t>MACF1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400" b="1" dirty="0">
                <a:solidFill>
                  <a:srgbClr val="7030A0"/>
                </a:solidFill>
              </a:rPr>
              <a:t>MBNL1/2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400" b="1" dirty="0">
                <a:solidFill>
                  <a:srgbClr val="FF0000"/>
                </a:solidFill>
              </a:rPr>
              <a:t>SRSF3/5/6/11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400" b="1" dirty="0">
                <a:solidFill>
                  <a:srgbClr val="FFC000"/>
                </a:solidFill>
              </a:rPr>
              <a:t>KDM1A/4A/4C/6A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2400" b="1" dirty="0">
              <a:solidFill>
                <a:srgbClr val="FFC000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A918F19-5FE4-45B7-93AB-947BDDE31BBB}"/>
              </a:ext>
            </a:extLst>
          </p:cNvPr>
          <p:cNvSpPr/>
          <p:nvPr/>
        </p:nvSpPr>
        <p:spPr>
          <a:xfrm>
            <a:off x="6520309" y="1430335"/>
            <a:ext cx="170177" cy="17017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BB1B7B95-81FC-461F-A47A-65591CB78470}"/>
              </a:ext>
            </a:extLst>
          </p:cNvPr>
          <p:cNvSpPr/>
          <p:nvPr/>
        </p:nvSpPr>
        <p:spPr>
          <a:xfrm>
            <a:off x="2972957" y="1430334"/>
            <a:ext cx="170177" cy="17017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D2F3294A-93A5-4814-B0DD-3D18A72EFD63}"/>
              </a:ext>
            </a:extLst>
          </p:cNvPr>
          <p:cNvSpPr/>
          <p:nvPr/>
        </p:nvSpPr>
        <p:spPr>
          <a:xfrm>
            <a:off x="8342577" y="1430335"/>
            <a:ext cx="170177" cy="17017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221F12D7-061B-4DCA-9165-2F8B3EB04C37}"/>
              </a:ext>
            </a:extLst>
          </p:cNvPr>
          <p:cNvSpPr/>
          <p:nvPr/>
        </p:nvSpPr>
        <p:spPr>
          <a:xfrm>
            <a:off x="3196848" y="1430333"/>
            <a:ext cx="170177" cy="17017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Content Placeholder 2">
            <a:extLst>
              <a:ext uri="{FF2B5EF4-FFF2-40B4-BE49-F238E27FC236}">
                <a16:creationId xmlns:a16="http://schemas.microsoft.com/office/drawing/2014/main" id="{4E04C948-A59C-4A49-A45E-CA61BF68ACC5}"/>
              </a:ext>
            </a:extLst>
          </p:cNvPr>
          <p:cNvSpPr txBox="1">
            <a:spLocks/>
          </p:cNvSpPr>
          <p:nvPr/>
        </p:nvSpPr>
        <p:spPr>
          <a:xfrm>
            <a:off x="69209" y="4136510"/>
            <a:ext cx="2238924" cy="21563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Others :</a:t>
            </a:r>
          </a:p>
          <a:p>
            <a:pPr lvl="1">
              <a:buFont typeface="Calibri" panose="020F0502020204030204" pitchFamily="34" charset="0"/>
              <a:buChar char="−"/>
            </a:pPr>
            <a:r>
              <a:rPr lang="en-US" sz="2000" dirty="0"/>
              <a:t>PLEKHA1/B2/G2/G4/M2</a:t>
            </a:r>
          </a:p>
          <a:p>
            <a:pPr lvl="1">
              <a:buFont typeface="Calibri" panose="020F0502020204030204" pitchFamily="34" charset="0"/>
              <a:buChar char="−"/>
            </a:pPr>
            <a:r>
              <a:rPr lang="en-US" sz="2000" dirty="0"/>
              <a:t>PRMT2/3/7</a:t>
            </a:r>
            <a:endParaRPr lang="en-US" sz="2400" dirty="0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7EAE4F6D-0673-4554-A275-B7EA9E52BAE8}"/>
              </a:ext>
            </a:extLst>
          </p:cNvPr>
          <p:cNvSpPr/>
          <p:nvPr/>
        </p:nvSpPr>
        <p:spPr>
          <a:xfrm>
            <a:off x="4737031" y="2424492"/>
            <a:ext cx="170177" cy="17017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CC506810-9BCD-4F1D-AB78-1BDA6224A2BD}"/>
              </a:ext>
            </a:extLst>
          </p:cNvPr>
          <p:cNvSpPr/>
          <p:nvPr/>
        </p:nvSpPr>
        <p:spPr>
          <a:xfrm>
            <a:off x="8257489" y="2424491"/>
            <a:ext cx="170177" cy="17017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8938C5D0-591C-41C9-AEB5-AC937A201E3B}"/>
              </a:ext>
            </a:extLst>
          </p:cNvPr>
          <p:cNvSpPr/>
          <p:nvPr/>
        </p:nvSpPr>
        <p:spPr>
          <a:xfrm>
            <a:off x="2956203" y="5341276"/>
            <a:ext cx="170177" cy="17017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F39784DD-3BC8-4E28-842E-825DBB3E7A88}"/>
              </a:ext>
            </a:extLst>
          </p:cNvPr>
          <p:cNvSpPr/>
          <p:nvPr/>
        </p:nvSpPr>
        <p:spPr>
          <a:xfrm>
            <a:off x="10102807" y="2424491"/>
            <a:ext cx="170177" cy="17017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BD239FA2-FBF9-4B5F-A05B-9A3040D11630}"/>
              </a:ext>
            </a:extLst>
          </p:cNvPr>
          <p:cNvSpPr/>
          <p:nvPr/>
        </p:nvSpPr>
        <p:spPr>
          <a:xfrm>
            <a:off x="3196848" y="5341275"/>
            <a:ext cx="170177" cy="17017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7B69DDCA-48B1-4D68-AC22-54A9FF73BEA2}"/>
              </a:ext>
            </a:extLst>
          </p:cNvPr>
          <p:cNvSpPr/>
          <p:nvPr/>
        </p:nvSpPr>
        <p:spPr>
          <a:xfrm>
            <a:off x="4737030" y="5341275"/>
            <a:ext cx="170177" cy="17017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3C6ADC36-75CB-41F2-B12F-BD818A82F4DE}"/>
              </a:ext>
            </a:extLst>
          </p:cNvPr>
          <p:cNvSpPr/>
          <p:nvPr/>
        </p:nvSpPr>
        <p:spPr>
          <a:xfrm>
            <a:off x="10057482" y="3429000"/>
            <a:ext cx="170177" cy="17017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7E1FE2E5-AFF6-4A01-AB6A-42D644184283}"/>
              </a:ext>
            </a:extLst>
          </p:cNvPr>
          <p:cNvSpPr/>
          <p:nvPr/>
        </p:nvSpPr>
        <p:spPr>
          <a:xfrm>
            <a:off x="3437493" y="5341274"/>
            <a:ext cx="170177" cy="17017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28479712-131F-49A0-8553-72EE5AB5F67D}"/>
              </a:ext>
            </a:extLst>
          </p:cNvPr>
          <p:cNvSpPr/>
          <p:nvPr/>
        </p:nvSpPr>
        <p:spPr>
          <a:xfrm>
            <a:off x="6720036" y="1430332"/>
            <a:ext cx="170177" cy="17017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606D0245-6C4F-4C79-8BC8-9D0A8A0CB19F}"/>
              </a:ext>
            </a:extLst>
          </p:cNvPr>
          <p:cNvSpPr/>
          <p:nvPr/>
        </p:nvSpPr>
        <p:spPr>
          <a:xfrm>
            <a:off x="8630636" y="1430331"/>
            <a:ext cx="170177" cy="17017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248D00A1-1586-4DDD-A0C4-B7F8E20DDD67}"/>
              </a:ext>
            </a:extLst>
          </p:cNvPr>
          <p:cNvSpPr/>
          <p:nvPr/>
        </p:nvSpPr>
        <p:spPr>
          <a:xfrm>
            <a:off x="6497258" y="2424490"/>
            <a:ext cx="170177" cy="17017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FBF854E0-C4A2-4ECD-9D9E-135DA0EDE8D6}"/>
              </a:ext>
            </a:extLst>
          </p:cNvPr>
          <p:cNvSpPr/>
          <p:nvPr/>
        </p:nvSpPr>
        <p:spPr>
          <a:xfrm>
            <a:off x="3657385" y="1960137"/>
            <a:ext cx="913817" cy="4025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RUNX2</a:t>
            </a:r>
          </a:p>
        </p:txBody>
      </p:sp>
    </p:spTree>
    <p:extLst>
      <p:ext uri="{BB962C8B-B14F-4D97-AF65-F5344CB8AC3E}">
        <p14:creationId xmlns:p14="http://schemas.microsoft.com/office/powerpoint/2010/main" val="4228588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609E5-FD82-4E0C-8881-7C9BF93C98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2680"/>
            <a:ext cx="10515600" cy="606590"/>
          </a:xfrm>
        </p:spPr>
        <p:txBody>
          <a:bodyPr>
            <a:normAutofit fontScale="90000"/>
          </a:bodyPr>
          <a:lstStyle/>
          <a:p>
            <a:r>
              <a:rPr lang="en-US" sz="4000" b="1" dirty="0"/>
              <a:t>A hierarchy of splicing factors?</a:t>
            </a:r>
          </a:p>
        </p:txBody>
      </p:sp>
      <p:sp>
        <p:nvSpPr>
          <p:cNvPr id="56" name="Content Placeholder 2">
            <a:extLst>
              <a:ext uri="{FF2B5EF4-FFF2-40B4-BE49-F238E27FC236}">
                <a16:creationId xmlns:a16="http://schemas.microsoft.com/office/drawing/2014/main" id="{EB1439FC-B22B-4D31-AB7E-BFEFCAE9963A}"/>
              </a:ext>
            </a:extLst>
          </p:cNvPr>
          <p:cNvSpPr txBox="1">
            <a:spLocks/>
          </p:cNvSpPr>
          <p:nvPr/>
        </p:nvSpPr>
        <p:spPr>
          <a:xfrm>
            <a:off x="304805" y="1543050"/>
            <a:ext cx="5264145" cy="46974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Splicing factors (SFs) mediate splicing cascades</a:t>
            </a:r>
          </a:p>
          <a:p>
            <a:r>
              <a:rPr lang="en-US" sz="2400" dirty="0"/>
              <a:t>Specificity of splicing driven by SFs</a:t>
            </a:r>
          </a:p>
          <a:p>
            <a:r>
              <a:rPr lang="en-US" sz="2400" dirty="0"/>
              <a:t>Certain SFs promote exon inclusion (SR proteins), others promote skipping (HNRNPs)</a:t>
            </a:r>
          </a:p>
          <a:p>
            <a:r>
              <a:rPr lang="en-US" sz="2400" dirty="0"/>
              <a:t>Alternative splicing (or genomic mutations) in SFs may alter target specificity (example: P95H variant of SRSF2)</a:t>
            </a:r>
          </a:p>
          <a:p>
            <a:r>
              <a:rPr lang="en-US" sz="2400" dirty="0"/>
              <a:t>SFs may, themselves, be spliced by an upstream SF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CD7B8A-3DB8-4043-BE6C-BF00BC3A92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6650" y="1119270"/>
            <a:ext cx="5549900" cy="23637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06464C1-B6F3-4849-B8D1-6AAC514A42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666" y="4918197"/>
            <a:ext cx="5156198" cy="73146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94EA904-FED1-4FE3-8360-BE6CC37DAC9B}"/>
              </a:ext>
            </a:extLst>
          </p:cNvPr>
          <p:cNvSpPr/>
          <p:nvPr/>
        </p:nvSpPr>
        <p:spPr>
          <a:xfrm>
            <a:off x="6438900" y="3483046"/>
            <a:ext cx="56515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Park, E., Pan, Z., Zhang, Z., Lin, L. and Xing, Y.I., 2018. The expanding landscape of alternative splicing variation in human populations. </a:t>
            </a:r>
            <a:r>
              <a:rPr lang="en-US" sz="1050" i="1" dirty="0"/>
              <a:t>The American Journal of Human Genetics</a:t>
            </a:r>
            <a:r>
              <a:rPr lang="en-US" sz="1050" dirty="0"/>
              <a:t>, </a:t>
            </a:r>
            <a:r>
              <a:rPr lang="en-US" sz="1050" i="1" dirty="0"/>
              <a:t>102</a:t>
            </a:r>
            <a:r>
              <a:rPr lang="en-US" sz="1050" dirty="0"/>
              <a:t>(1), pp.11-26.</a:t>
            </a:r>
          </a:p>
        </p:txBody>
      </p:sp>
    </p:spTree>
    <p:extLst>
      <p:ext uri="{BB962C8B-B14F-4D97-AF65-F5344CB8AC3E}">
        <p14:creationId xmlns:p14="http://schemas.microsoft.com/office/powerpoint/2010/main" val="4090424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Rectangle 151">
            <a:extLst>
              <a:ext uri="{FF2B5EF4-FFF2-40B4-BE49-F238E27FC236}">
                <a16:creationId xmlns:a16="http://schemas.microsoft.com/office/drawing/2014/main" id="{6B6CF4E0-A6A6-478D-BFC5-8F86178816D8}"/>
              </a:ext>
            </a:extLst>
          </p:cNvPr>
          <p:cNvSpPr/>
          <p:nvPr/>
        </p:nvSpPr>
        <p:spPr>
          <a:xfrm>
            <a:off x="7775565" y="4193282"/>
            <a:ext cx="1187498" cy="105430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6E52EDE9-EAF7-4659-A7F4-CECEE6792566}"/>
              </a:ext>
            </a:extLst>
          </p:cNvPr>
          <p:cNvSpPr/>
          <p:nvPr/>
        </p:nvSpPr>
        <p:spPr>
          <a:xfrm>
            <a:off x="6270614" y="4193282"/>
            <a:ext cx="1187498" cy="105430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B609E5-FD82-4E0C-8881-7C9BF93C98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2680"/>
            <a:ext cx="10515600" cy="606590"/>
          </a:xfrm>
        </p:spPr>
        <p:txBody>
          <a:bodyPr>
            <a:normAutofit fontScale="90000"/>
          </a:bodyPr>
          <a:lstStyle/>
          <a:p>
            <a:r>
              <a:rPr lang="en-US" sz="4000" b="1" dirty="0"/>
              <a:t>One splicer to rule them all?</a:t>
            </a:r>
          </a:p>
        </p:txBody>
      </p:sp>
      <p:sp>
        <p:nvSpPr>
          <p:cNvPr id="56" name="Content Placeholder 2">
            <a:extLst>
              <a:ext uri="{FF2B5EF4-FFF2-40B4-BE49-F238E27FC236}">
                <a16:creationId xmlns:a16="http://schemas.microsoft.com/office/drawing/2014/main" id="{EB1439FC-B22B-4D31-AB7E-BFEFCAE9963A}"/>
              </a:ext>
            </a:extLst>
          </p:cNvPr>
          <p:cNvSpPr txBox="1">
            <a:spLocks/>
          </p:cNvSpPr>
          <p:nvPr/>
        </p:nvSpPr>
        <p:spPr>
          <a:xfrm>
            <a:off x="304805" y="1543050"/>
            <a:ext cx="5264145" cy="48609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Hypotheses:</a:t>
            </a:r>
          </a:p>
          <a:p>
            <a:pPr lvl="1">
              <a:buFont typeface="Calibri" panose="020F0502020204030204" pitchFamily="34" charset="0"/>
              <a:buChar char="−"/>
            </a:pPr>
            <a:r>
              <a:rPr lang="en-US" dirty="0"/>
              <a:t>There exist </a:t>
            </a:r>
            <a:r>
              <a:rPr lang="en-US" b="1" dirty="0"/>
              <a:t>master splicing regulators</a:t>
            </a:r>
            <a:r>
              <a:rPr lang="en-US" dirty="0"/>
              <a:t> within a </a:t>
            </a:r>
            <a:r>
              <a:rPr lang="en-US" b="1" dirty="0"/>
              <a:t>splicing regulatory network</a:t>
            </a:r>
            <a:r>
              <a:rPr lang="en-US" dirty="0"/>
              <a:t> </a:t>
            </a:r>
          </a:p>
          <a:p>
            <a:pPr lvl="1">
              <a:buFont typeface="Calibri" panose="020F0502020204030204" pitchFamily="34" charset="0"/>
              <a:buChar char="−"/>
            </a:pPr>
            <a:r>
              <a:rPr lang="en-US" dirty="0"/>
              <a:t>In a directed network: </a:t>
            </a:r>
            <a:r>
              <a:rPr lang="en-US" i="1" dirty="0"/>
              <a:t>R</a:t>
            </a:r>
            <a:r>
              <a:rPr lang="en-US" baseline="-25000" dirty="0"/>
              <a:t> </a:t>
            </a:r>
            <a:r>
              <a:rPr lang="en-US" dirty="0"/>
              <a:t>= </a:t>
            </a:r>
            <a:r>
              <a:rPr lang="en-US" dirty="0" err="1"/>
              <a:t>deg</a:t>
            </a:r>
            <a:r>
              <a:rPr lang="en-US" baseline="-25000" dirty="0" err="1"/>
              <a:t>out</a:t>
            </a:r>
            <a:r>
              <a:rPr lang="en-US" dirty="0" err="1"/>
              <a:t>:deg</a:t>
            </a:r>
            <a:r>
              <a:rPr lang="en-US" baseline="-25000" dirty="0" err="1"/>
              <a:t>in</a:t>
            </a:r>
            <a:r>
              <a:rPr lang="en-US" dirty="0"/>
              <a:t> (high), </a:t>
            </a:r>
            <a:r>
              <a:rPr lang="en-US" dirty="0" err="1"/>
              <a:t>deg</a:t>
            </a:r>
            <a:r>
              <a:rPr lang="en-US" baseline="-25000" dirty="0" err="1"/>
              <a:t>centrality</a:t>
            </a:r>
            <a:r>
              <a:rPr lang="en-US" baseline="-25000" dirty="0"/>
              <a:t> </a:t>
            </a:r>
            <a:r>
              <a:rPr lang="en-US" dirty="0"/>
              <a:t>(high)</a:t>
            </a:r>
          </a:p>
          <a:p>
            <a:pPr lvl="1">
              <a:buFont typeface="Calibri" panose="020F0502020204030204" pitchFamily="34" charset="0"/>
              <a:buChar char="−"/>
            </a:pPr>
            <a:r>
              <a:rPr lang="en-US" dirty="0"/>
              <a:t>SFs have varying levels of “master-ness”, resulting in a complex cellular splicing landscape </a:t>
            </a:r>
          </a:p>
          <a:p>
            <a:pPr lvl="1">
              <a:buFont typeface="Calibri" panose="020F0502020204030204" pitchFamily="34" charset="0"/>
              <a:buChar char="−"/>
            </a:pPr>
            <a:r>
              <a:rPr lang="en-US" dirty="0"/>
              <a:t>Complexity is combinatorically generated. i.e. SFs which act as large sinks (low </a:t>
            </a:r>
            <a:r>
              <a:rPr lang="en-US" i="1" dirty="0"/>
              <a:t>R</a:t>
            </a:r>
            <a:r>
              <a:rPr lang="en-US" dirty="0"/>
              <a:t>, </a:t>
            </a:r>
            <a:r>
              <a:rPr lang="en-US" dirty="0" err="1"/>
              <a:t>deg</a:t>
            </a:r>
            <a:r>
              <a:rPr lang="en-US" baseline="-25000" dirty="0" err="1"/>
              <a:t>centrality</a:t>
            </a:r>
            <a:r>
              <a:rPr lang="en-US" baseline="-25000" dirty="0"/>
              <a:t> </a:t>
            </a:r>
            <a:r>
              <a:rPr lang="en-US" dirty="0"/>
              <a:t>high) are more likely to have more isoforms</a:t>
            </a:r>
          </a:p>
          <a:p>
            <a:pPr lvl="1">
              <a:buFont typeface="Calibri" panose="020F0502020204030204" pitchFamily="34" charset="0"/>
              <a:buChar char="−"/>
            </a:pPr>
            <a:r>
              <a:rPr lang="en-US" dirty="0"/>
              <a:t>Conversely, highly spliced genes </a:t>
            </a:r>
            <a:r>
              <a:rPr lang="en-US" i="1" dirty="0"/>
              <a:t>cannot</a:t>
            </a:r>
            <a:r>
              <a:rPr lang="en-US" dirty="0"/>
              <a:t> be “master”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CD7B8A-3DB8-4043-BE6C-BF00BC3A92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6650" y="1119270"/>
            <a:ext cx="5549900" cy="236377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ED39399-8676-45E9-918A-ECECC6F9B016}"/>
              </a:ext>
            </a:extLst>
          </p:cNvPr>
          <p:cNvSpPr/>
          <p:nvPr/>
        </p:nvSpPr>
        <p:spPr>
          <a:xfrm>
            <a:off x="6438900" y="3483046"/>
            <a:ext cx="56515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Park, E., Pan, Z., Zhang, Z., Lin, L. and Xing, Y.I., 2018. The expanding landscape of alternative splicing variation in human populations. </a:t>
            </a:r>
            <a:r>
              <a:rPr lang="en-US" sz="1050" i="1" dirty="0"/>
              <a:t>The American Journal of Human Genetics</a:t>
            </a:r>
            <a:r>
              <a:rPr lang="en-US" sz="1050" dirty="0"/>
              <a:t>, </a:t>
            </a:r>
            <a:r>
              <a:rPr lang="en-US" sz="1050" i="1" dirty="0"/>
              <a:t>102</a:t>
            </a:r>
            <a:r>
              <a:rPr lang="en-US" sz="1050" dirty="0"/>
              <a:t>(1), pp.11-26.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8F98DDF-41F3-4347-9176-7AC184B44A8A}"/>
              </a:ext>
            </a:extLst>
          </p:cNvPr>
          <p:cNvSpPr/>
          <p:nvPr/>
        </p:nvSpPr>
        <p:spPr>
          <a:xfrm>
            <a:off x="6623052" y="4540250"/>
            <a:ext cx="412750" cy="4127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6BB6DCC-7EE5-411C-B1A9-D1D7BB5DBC81}"/>
              </a:ext>
            </a:extLst>
          </p:cNvPr>
          <p:cNvCxnSpPr>
            <a:cxnSpLocks/>
            <a:stCxn id="5" idx="0"/>
          </p:cNvCxnSpPr>
          <p:nvPr/>
        </p:nvCxnSpPr>
        <p:spPr>
          <a:xfrm flipV="1">
            <a:off x="6829427" y="4222750"/>
            <a:ext cx="0" cy="3175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FFABD567-28FB-48D4-8C6C-88BEF793C5D1}"/>
              </a:ext>
            </a:extLst>
          </p:cNvPr>
          <p:cNvCxnSpPr>
            <a:cxnSpLocks/>
          </p:cNvCxnSpPr>
          <p:nvPr/>
        </p:nvCxnSpPr>
        <p:spPr>
          <a:xfrm flipV="1">
            <a:off x="6975477" y="4381500"/>
            <a:ext cx="327023" cy="2286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29CA991C-5CFB-4529-9598-AAC298262D1D}"/>
              </a:ext>
            </a:extLst>
          </p:cNvPr>
          <p:cNvCxnSpPr>
            <a:cxnSpLocks/>
          </p:cNvCxnSpPr>
          <p:nvPr/>
        </p:nvCxnSpPr>
        <p:spPr>
          <a:xfrm>
            <a:off x="7038979" y="4768850"/>
            <a:ext cx="263521" cy="127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C252D989-37D2-467B-AA5F-09F984714DC4}"/>
              </a:ext>
            </a:extLst>
          </p:cNvPr>
          <p:cNvCxnSpPr>
            <a:cxnSpLocks/>
          </p:cNvCxnSpPr>
          <p:nvPr/>
        </p:nvCxnSpPr>
        <p:spPr>
          <a:xfrm>
            <a:off x="6845304" y="4965700"/>
            <a:ext cx="0" cy="23495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3A9F4EEC-A56B-411B-9E89-99066F0D9622}"/>
              </a:ext>
            </a:extLst>
          </p:cNvPr>
          <p:cNvCxnSpPr>
            <a:cxnSpLocks/>
          </p:cNvCxnSpPr>
          <p:nvPr/>
        </p:nvCxnSpPr>
        <p:spPr>
          <a:xfrm flipV="1">
            <a:off x="6438900" y="4832350"/>
            <a:ext cx="193679" cy="13335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B8156058-2D15-4FDF-AF44-1A9B3E563BA6}"/>
              </a:ext>
            </a:extLst>
          </p:cNvPr>
          <p:cNvCxnSpPr>
            <a:cxnSpLocks/>
          </p:cNvCxnSpPr>
          <p:nvPr/>
        </p:nvCxnSpPr>
        <p:spPr>
          <a:xfrm flipH="1" flipV="1">
            <a:off x="6438900" y="4425950"/>
            <a:ext cx="244477" cy="18415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Oval 70">
            <a:extLst>
              <a:ext uri="{FF2B5EF4-FFF2-40B4-BE49-F238E27FC236}">
                <a16:creationId xmlns:a16="http://schemas.microsoft.com/office/drawing/2014/main" id="{FC85E9BF-A8A5-42EC-8A68-B2EB2D398882}"/>
              </a:ext>
            </a:extLst>
          </p:cNvPr>
          <p:cNvSpPr/>
          <p:nvPr/>
        </p:nvSpPr>
        <p:spPr>
          <a:xfrm>
            <a:off x="8158165" y="4517393"/>
            <a:ext cx="412750" cy="4127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5C373846-32DC-46C6-8250-CED995453424}"/>
              </a:ext>
            </a:extLst>
          </p:cNvPr>
          <p:cNvCxnSpPr>
            <a:cxnSpLocks/>
            <a:endCxn id="71" idx="0"/>
          </p:cNvCxnSpPr>
          <p:nvPr/>
        </p:nvCxnSpPr>
        <p:spPr>
          <a:xfrm>
            <a:off x="8364540" y="4197884"/>
            <a:ext cx="0" cy="31950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02000085-4719-43EE-983E-969B602E7935}"/>
              </a:ext>
            </a:extLst>
          </p:cNvPr>
          <p:cNvCxnSpPr>
            <a:cxnSpLocks/>
          </p:cNvCxnSpPr>
          <p:nvPr/>
        </p:nvCxnSpPr>
        <p:spPr>
          <a:xfrm flipH="1">
            <a:off x="8536786" y="4357638"/>
            <a:ext cx="300828" cy="2524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4F40E043-0401-4ED2-B439-EC4051356A72}"/>
              </a:ext>
            </a:extLst>
          </p:cNvPr>
          <p:cNvCxnSpPr>
            <a:cxnSpLocks/>
            <a:endCxn id="71" idx="6"/>
          </p:cNvCxnSpPr>
          <p:nvPr/>
        </p:nvCxnSpPr>
        <p:spPr>
          <a:xfrm flipH="1" flipV="1">
            <a:off x="8570915" y="4723768"/>
            <a:ext cx="274646" cy="19092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7AEA9BAE-FA29-4BB7-8217-31985146068C}"/>
              </a:ext>
            </a:extLst>
          </p:cNvPr>
          <p:cNvCxnSpPr>
            <a:cxnSpLocks/>
          </p:cNvCxnSpPr>
          <p:nvPr/>
        </p:nvCxnSpPr>
        <p:spPr>
          <a:xfrm>
            <a:off x="8380417" y="4942843"/>
            <a:ext cx="0" cy="23495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D259B614-964C-47A7-B5BB-7D99EACE0923}"/>
              </a:ext>
            </a:extLst>
          </p:cNvPr>
          <p:cNvCxnSpPr>
            <a:cxnSpLocks/>
          </p:cNvCxnSpPr>
          <p:nvPr/>
        </p:nvCxnSpPr>
        <p:spPr>
          <a:xfrm flipV="1">
            <a:off x="7974013" y="4809493"/>
            <a:ext cx="193679" cy="13335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AE570C43-7B61-45F7-A239-5F129A6EDE72}"/>
              </a:ext>
            </a:extLst>
          </p:cNvPr>
          <p:cNvCxnSpPr>
            <a:cxnSpLocks/>
          </p:cNvCxnSpPr>
          <p:nvPr/>
        </p:nvCxnSpPr>
        <p:spPr>
          <a:xfrm>
            <a:off x="7951791" y="4312184"/>
            <a:ext cx="258764" cy="2528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Content Placeholder 2">
            <a:extLst>
              <a:ext uri="{FF2B5EF4-FFF2-40B4-BE49-F238E27FC236}">
                <a16:creationId xmlns:a16="http://schemas.microsoft.com/office/drawing/2014/main" id="{6364B82C-BDF2-4975-A098-8274E0486012}"/>
              </a:ext>
            </a:extLst>
          </p:cNvPr>
          <p:cNvSpPr txBox="1">
            <a:spLocks/>
          </p:cNvSpPr>
          <p:nvPr/>
        </p:nvSpPr>
        <p:spPr>
          <a:xfrm>
            <a:off x="6567483" y="4577929"/>
            <a:ext cx="536580" cy="41317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/>
              <a:t>M</a:t>
            </a:r>
          </a:p>
        </p:txBody>
      </p:sp>
      <p:sp>
        <p:nvSpPr>
          <p:cNvPr id="79" name="Content Placeholder 2">
            <a:extLst>
              <a:ext uri="{FF2B5EF4-FFF2-40B4-BE49-F238E27FC236}">
                <a16:creationId xmlns:a16="http://schemas.microsoft.com/office/drawing/2014/main" id="{62F8B09F-D543-4E0B-82DF-8DB8131F1E27}"/>
              </a:ext>
            </a:extLst>
          </p:cNvPr>
          <p:cNvSpPr txBox="1">
            <a:spLocks/>
          </p:cNvSpPr>
          <p:nvPr/>
        </p:nvSpPr>
        <p:spPr>
          <a:xfrm>
            <a:off x="8083536" y="4521039"/>
            <a:ext cx="549302" cy="41317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8560693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1CA764-DF1E-440B-9D12-16C5B3B9E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1625"/>
            <a:ext cx="10515600" cy="904875"/>
          </a:xfrm>
        </p:spPr>
        <p:txBody>
          <a:bodyPr>
            <a:normAutofit/>
          </a:bodyPr>
          <a:lstStyle/>
          <a:p>
            <a:r>
              <a:rPr lang="en-US" dirty="0"/>
              <a:t>A first look at the data: </a:t>
            </a:r>
            <a:r>
              <a:rPr lang="en-US" dirty="0">
                <a:solidFill>
                  <a:srgbClr val="7030A0"/>
                </a:solidFill>
              </a:rPr>
              <a:t>JUM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A5DB6D4-806C-4282-B3DE-7496122BEF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750" y="1570305"/>
            <a:ext cx="4709144" cy="1807895"/>
          </a:xfrm>
        </p:spPr>
        <p:txBody>
          <a:bodyPr>
            <a:normAutofit/>
          </a:bodyPr>
          <a:lstStyle/>
          <a:p>
            <a:r>
              <a:rPr lang="en-US" dirty="0"/>
              <a:t>398 genes with AS between first/last (12d) timepoints</a:t>
            </a:r>
          </a:p>
          <a:p>
            <a:r>
              <a:rPr lang="en-US" dirty="0"/>
              <a:t>KEGG pathways enriched: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0ECE9B-24C8-43FA-95F0-A67355230F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89" y="3378200"/>
            <a:ext cx="5639446" cy="133894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105CB5E-766E-49F5-8107-552A4729EF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3956" y="4771578"/>
            <a:ext cx="5770357" cy="10193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B97203B-C014-466B-B0E3-EB105AB6CD1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2230"/>
          <a:stretch/>
        </p:blipFill>
        <p:spPr>
          <a:xfrm>
            <a:off x="5994991" y="1260935"/>
            <a:ext cx="5801238" cy="287313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AD24841-4BB1-451F-ACC7-EEC981F656CD}"/>
              </a:ext>
            </a:extLst>
          </p:cNvPr>
          <p:cNvSpPr/>
          <p:nvPr/>
        </p:nvSpPr>
        <p:spPr>
          <a:xfrm>
            <a:off x="9054936" y="5140519"/>
            <a:ext cx="281387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i="1" dirty="0"/>
              <a:t>Kinetics of KCNMA1 channels are determined by [intracellular calcium status,] alternative splicing, phosphorylation status and its combination with modulating beta subunits.</a:t>
            </a:r>
            <a:r>
              <a:rPr lang="en-US" sz="1200" dirty="0"/>
              <a:t> (Genetics Home Reference, NIH)</a:t>
            </a:r>
            <a:endParaRPr lang="en-US" sz="1200" i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4CDD19F-7FC3-4707-9CA7-4C928EE77D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683" y="5903402"/>
            <a:ext cx="4185682" cy="6216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77AC666-DBBC-4FF2-9E58-E763D60109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72941" y="5903402"/>
            <a:ext cx="2225744" cy="86066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3E15C2-9926-4831-B4EF-02BB943359F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307210" y="-332962"/>
            <a:ext cx="11690619" cy="6858000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E18FF9F-A835-433F-B752-D9F5F1DA441F}"/>
              </a:ext>
            </a:extLst>
          </p:cNvPr>
          <p:cNvCxnSpPr>
            <a:cxnSpLocks/>
          </p:cNvCxnSpPr>
          <p:nvPr/>
        </p:nvCxnSpPr>
        <p:spPr>
          <a:xfrm>
            <a:off x="1942353" y="4446494"/>
            <a:ext cx="841603" cy="55581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72894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Rectangle 151">
            <a:extLst>
              <a:ext uri="{FF2B5EF4-FFF2-40B4-BE49-F238E27FC236}">
                <a16:creationId xmlns:a16="http://schemas.microsoft.com/office/drawing/2014/main" id="{6B6CF4E0-A6A6-478D-BFC5-8F86178816D8}"/>
              </a:ext>
            </a:extLst>
          </p:cNvPr>
          <p:cNvSpPr/>
          <p:nvPr/>
        </p:nvSpPr>
        <p:spPr>
          <a:xfrm>
            <a:off x="7775565" y="4193282"/>
            <a:ext cx="1187498" cy="105430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6E52EDE9-EAF7-4659-A7F4-CECEE6792566}"/>
              </a:ext>
            </a:extLst>
          </p:cNvPr>
          <p:cNvSpPr/>
          <p:nvPr/>
        </p:nvSpPr>
        <p:spPr>
          <a:xfrm>
            <a:off x="6270614" y="4193282"/>
            <a:ext cx="1187498" cy="105430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B609E5-FD82-4E0C-8881-7C9BF93C98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2680"/>
            <a:ext cx="10515600" cy="606590"/>
          </a:xfrm>
        </p:spPr>
        <p:txBody>
          <a:bodyPr>
            <a:normAutofit fontScale="90000"/>
          </a:bodyPr>
          <a:lstStyle/>
          <a:p>
            <a:r>
              <a:rPr lang="en-US" sz="4000" b="1" dirty="0"/>
              <a:t>One splicer to rule them all?</a:t>
            </a:r>
          </a:p>
        </p:txBody>
      </p:sp>
      <p:sp>
        <p:nvSpPr>
          <p:cNvPr id="56" name="Content Placeholder 2">
            <a:extLst>
              <a:ext uri="{FF2B5EF4-FFF2-40B4-BE49-F238E27FC236}">
                <a16:creationId xmlns:a16="http://schemas.microsoft.com/office/drawing/2014/main" id="{EB1439FC-B22B-4D31-AB7E-BFEFCAE9963A}"/>
              </a:ext>
            </a:extLst>
          </p:cNvPr>
          <p:cNvSpPr txBox="1">
            <a:spLocks/>
          </p:cNvSpPr>
          <p:nvPr/>
        </p:nvSpPr>
        <p:spPr>
          <a:xfrm>
            <a:off x="304805" y="1543050"/>
            <a:ext cx="5264145" cy="48609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Hypotheses:</a:t>
            </a:r>
          </a:p>
          <a:p>
            <a:pPr lvl="1">
              <a:buFont typeface="Calibri" panose="020F0502020204030204" pitchFamily="34" charset="0"/>
              <a:buChar char="−"/>
            </a:pPr>
            <a:r>
              <a:rPr lang="en-US" sz="2400" dirty="0"/>
              <a:t>There exist </a:t>
            </a:r>
            <a:r>
              <a:rPr lang="en-US" sz="2400" b="1" dirty="0"/>
              <a:t>master splicing regulators</a:t>
            </a:r>
            <a:r>
              <a:rPr lang="en-US" dirty="0"/>
              <a:t> within a </a:t>
            </a:r>
            <a:r>
              <a:rPr lang="en-US" b="1" dirty="0"/>
              <a:t>splicing regulatory network</a:t>
            </a:r>
            <a:r>
              <a:rPr lang="en-US" dirty="0"/>
              <a:t> </a:t>
            </a:r>
          </a:p>
          <a:p>
            <a:pPr lvl="1">
              <a:buFont typeface="Calibri" panose="020F0502020204030204" pitchFamily="34" charset="0"/>
              <a:buChar char="−"/>
            </a:pPr>
            <a:r>
              <a:rPr lang="en-US" dirty="0"/>
              <a:t>In a directed network: </a:t>
            </a:r>
            <a:r>
              <a:rPr lang="en-US" i="1" dirty="0"/>
              <a:t>R</a:t>
            </a:r>
            <a:r>
              <a:rPr lang="en-US" baseline="-25000" dirty="0"/>
              <a:t> </a:t>
            </a:r>
            <a:r>
              <a:rPr lang="en-US" dirty="0"/>
              <a:t>= </a:t>
            </a:r>
            <a:r>
              <a:rPr lang="en-US" dirty="0" err="1"/>
              <a:t>deg</a:t>
            </a:r>
            <a:r>
              <a:rPr lang="en-US" baseline="-25000" dirty="0" err="1"/>
              <a:t>out</a:t>
            </a:r>
            <a:r>
              <a:rPr lang="en-US" dirty="0" err="1"/>
              <a:t>:deg</a:t>
            </a:r>
            <a:r>
              <a:rPr lang="en-US" baseline="-25000" dirty="0" err="1"/>
              <a:t>in</a:t>
            </a:r>
            <a:r>
              <a:rPr lang="en-US" dirty="0"/>
              <a:t> (high), </a:t>
            </a:r>
            <a:r>
              <a:rPr lang="en-US" dirty="0" err="1"/>
              <a:t>deg</a:t>
            </a:r>
            <a:r>
              <a:rPr lang="en-US" baseline="-25000" dirty="0" err="1"/>
              <a:t>centrality</a:t>
            </a:r>
            <a:r>
              <a:rPr lang="en-US" baseline="-25000" dirty="0"/>
              <a:t> </a:t>
            </a:r>
            <a:r>
              <a:rPr lang="en-US" dirty="0"/>
              <a:t>(high)</a:t>
            </a:r>
          </a:p>
          <a:p>
            <a:pPr lvl="1">
              <a:buFont typeface="Calibri" panose="020F0502020204030204" pitchFamily="34" charset="0"/>
              <a:buChar char="−"/>
            </a:pPr>
            <a:r>
              <a:rPr lang="en-US" sz="2400" dirty="0"/>
              <a:t>SFs have varying levels of </a:t>
            </a:r>
            <a:r>
              <a:rPr lang="en-US" dirty="0"/>
              <a:t>“master-ness”, resulting in a complex cellular splicing landscape </a:t>
            </a:r>
          </a:p>
          <a:p>
            <a:pPr lvl="1">
              <a:buFont typeface="Calibri" panose="020F0502020204030204" pitchFamily="34" charset="0"/>
              <a:buChar char="−"/>
            </a:pPr>
            <a:r>
              <a:rPr lang="en-US" sz="2400" dirty="0"/>
              <a:t>Complexity is combinatorically generated. i.e. SFs </a:t>
            </a:r>
            <a:r>
              <a:rPr lang="en-US" dirty="0"/>
              <a:t>which act as large sinks (low </a:t>
            </a:r>
            <a:r>
              <a:rPr lang="en-US" i="1" dirty="0"/>
              <a:t>R</a:t>
            </a:r>
            <a:r>
              <a:rPr lang="en-US" dirty="0"/>
              <a:t>, </a:t>
            </a:r>
            <a:r>
              <a:rPr lang="en-US" dirty="0" err="1"/>
              <a:t>deg</a:t>
            </a:r>
            <a:r>
              <a:rPr lang="en-US" baseline="-25000" dirty="0" err="1"/>
              <a:t>centrality</a:t>
            </a:r>
            <a:r>
              <a:rPr lang="en-US" baseline="-25000" dirty="0"/>
              <a:t> </a:t>
            </a:r>
            <a:r>
              <a:rPr lang="en-US" dirty="0"/>
              <a:t>high) </a:t>
            </a:r>
            <a:r>
              <a:rPr lang="en-US" sz="2400" dirty="0"/>
              <a:t>are more likely to have more isoforms</a:t>
            </a:r>
          </a:p>
          <a:p>
            <a:pPr lvl="1">
              <a:buFont typeface="Calibri" panose="020F0502020204030204" pitchFamily="34" charset="0"/>
              <a:buChar char="−"/>
            </a:pPr>
            <a:r>
              <a:rPr lang="en-US" dirty="0"/>
              <a:t>Conversely, highly spliced genes </a:t>
            </a:r>
            <a:r>
              <a:rPr lang="en-US" i="1" dirty="0"/>
              <a:t>cannot</a:t>
            </a:r>
            <a:r>
              <a:rPr lang="en-US" dirty="0"/>
              <a:t> be “master”</a:t>
            </a:r>
            <a:endParaRPr lang="en-US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CD7B8A-3DB8-4043-BE6C-BF00BC3A92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6650" y="1119270"/>
            <a:ext cx="5549900" cy="236377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ED39399-8676-45E9-918A-ECECC6F9B016}"/>
              </a:ext>
            </a:extLst>
          </p:cNvPr>
          <p:cNvSpPr/>
          <p:nvPr/>
        </p:nvSpPr>
        <p:spPr>
          <a:xfrm>
            <a:off x="6438900" y="3483046"/>
            <a:ext cx="56515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Park, E., Pan, Z., Zhang, Z., Lin, L. and Xing, Y.I., 2018. The expanding landscape of alternative splicing variation in human populations. </a:t>
            </a:r>
            <a:r>
              <a:rPr lang="en-US" sz="1050" i="1" dirty="0"/>
              <a:t>The American Journal of Human Genetics</a:t>
            </a:r>
            <a:r>
              <a:rPr lang="en-US" sz="1050" dirty="0"/>
              <a:t>, </a:t>
            </a:r>
            <a:r>
              <a:rPr lang="en-US" sz="1050" i="1" dirty="0"/>
              <a:t>102</a:t>
            </a:r>
            <a:r>
              <a:rPr lang="en-US" sz="1050" dirty="0"/>
              <a:t>(1), pp.11-26.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8F98DDF-41F3-4347-9176-7AC184B44A8A}"/>
              </a:ext>
            </a:extLst>
          </p:cNvPr>
          <p:cNvSpPr/>
          <p:nvPr/>
        </p:nvSpPr>
        <p:spPr>
          <a:xfrm>
            <a:off x="6623052" y="4540250"/>
            <a:ext cx="412750" cy="4127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6BB6DCC-7EE5-411C-B1A9-D1D7BB5DBC81}"/>
              </a:ext>
            </a:extLst>
          </p:cNvPr>
          <p:cNvCxnSpPr>
            <a:cxnSpLocks/>
            <a:stCxn id="5" idx="0"/>
          </p:cNvCxnSpPr>
          <p:nvPr/>
        </p:nvCxnSpPr>
        <p:spPr>
          <a:xfrm flipV="1">
            <a:off x="6829427" y="4222750"/>
            <a:ext cx="0" cy="3175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FFABD567-28FB-48D4-8C6C-88BEF793C5D1}"/>
              </a:ext>
            </a:extLst>
          </p:cNvPr>
          <p:cNvCxnSpPr>
            <a:cxnSpLocks/>
          </p:cNvCxnSpPr>
          <p:nvPr/>
        </p:nvCxnSpPr>
        <p:spPr>
          <a:xfrm flipV="1">
            <a:off x="6975477" y="4381500"/>
            <a:ext cx="327023" cy="2286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29CA991C-5CFB-4529-9598-AAC298262D1D}"/>
              </a:ext>
            </a:extLst>
          </p:cNvPr>
          <p:cNvCxnSpPr>
            <a:cxnSpLocks/>
          </p:cNvCxnSpPr>
          <p:nvPr/>
        </p:nvCxnSpPr>
        <p:spPr>
          <a:xfrm>
            <a:off x="7038979" y="4768850"/>
            <a:ext cx="263521" cy="127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C252D989-37D2-467B-AA5F-09F984714DC4}"/>
              </a:ext>
            </a:extLst>
          </p:cNvPr>
          <p:cNvCxnSpPr>
            <a:cxnSpLocks/>
          </p:cNvCxnSpPr>
          <p:nvPr/>
        </p:nvCxnSpPr>
        <p:spPr>
          <a:xfrm>
            <a:off x="6845304" y="4965700"/>
            <a:ext cx="0" cy="23495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3A9F4EEC-A56B-411B-9E89-99066F0D9622}"/>
              </a:ext>
            </a:extLst>
          </p:cNvPr>
          <p:cNvCxnSpPr>
            <a:cxnSpLocks/>
          </p:cNvCxnSpPr>
          <p:nvPr/>
        </p:nvCxnSpPr>
        <p:spPr>
          <a:xfrm flipV="1">
            <a:off x="6438900" y="4832350"/>
            <a:ext cx="193679" cy="13335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B8156058-2D15-4FDF-AF44-1A9B3E563BA6}"/>
              </a:ext>
            </a:extLst>
          </p:cNvPr>
          <p:cNvCxnSpPr>
            <a:cxnSpLocks/>
          </p:cNvCxnSpPr>
          <p:nvPr/>
        </p:nvCxnSpPr>
        <p:spPr>
          <a:xfrm flipH="1" flipV="1">
            <a:off x="6438900" y="4425950"/>
            <a:ext cx="244477" cy="18415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Oval 70">
            <a:extLst>
              <a:ext uri="{FF2B5EF4-FFF2-40B4-BE49-F238E27FC236}">
                <a16:creationId xmlns:a16="http://schemas.microsoft.com/office/drawing/2014/main" id="{FC85E9BF-A8A5-42EC-8A68-B2EB2D398882}"/>
              </a:ext>
            </a:extLst>
          </p:cNvPr>
          <p:cNvSpPr/>
          <p:nvPr/>
        </p:nvSpPr>
        <p:spPr>
          <a:xfrm>
            <a:off x="8158165" y="4517393"/>
            <a:ext cx="412750" cy="4127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5C373846-32DC-46C6-8250-CED995453424}"/>
              </a:ext>
            </a:extLst>
          </p:cNvPr>
          <p:cNvCxnSpPr>
            <a:cxnSpLocks/>
            <a:endCxn id="71" idx="0"/>
          </p:cNvCxnSpPr>
          <p:nvPr/>
        </p:nvCxnSpPr>
        <p:spPr>
          <a:xfrm>
            <a:off x="8364540" y="4197884"/>
            <a:ext cx="0" cy="31950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02000085-4719-43EE-983E-969B602E7935}"/>
              </a:ext>
            </a:extLst>
          </p:cNvPr>
          <p:cNvCxnSpPr>
            <a:cxnSpLocks/>
          </p:cNvCxnSpPr>
          <p:nvPr/>
        </p:nvCxnSpPr>
        <p:spPr>
          <a:xfrm flipH="1">
            <a:off x="8536786" y="4357638"/>
            <a:ext cx="300828" cy="2524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4F40E043-0401-4ED2-B439-EC4051356A72}"/>
              </a:ext>
            </a:extLst>
          </p:cNvPr>
          <p:cNvCxnSpPr>
            <a:cxnSpLocks/>
            <a:endCxn id="71" idx="6"/>
          </p:cNvCxnSpPr>
          <p:nvPr/>
        </p:nvCxnSpPr>
        <p:spPr>
          <a:xfrm flipH="1" flipV="1">
            <a:off x="8570915" y="4723768"/>
            <a:ext cx="274646" cy="19092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7AEA9BAE-FA29-4BB7-8217-31985146068C}"/>
              </a:ext>
            </a:extLst>
          </p:cNvPr>
          <p:cNvCxnSpPr>
            <a:cxnSpLocks/>
          </p:cNvCxnSpPr>
          <p:nvPr/>
        </p:nvCxnSpPr>
        <p:spPr>
          <a:xfrm>
            <a:off x="8380417" y="4942843"/>
            <a:ext cx="0" cy="23495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D259B614-964C-47A7-B5BB-7D99EACE0923}"/>
              </a:ext>
            </a:extLst>
          </p:cNvPr>
          <p:cNvCxnSpPr>
            <a:cxnSpLocks/>
          </p:cNvCxnSpPr>
          <p:nvPr/>
        </p:nvCxnSpPr>
        <p:spPr>
          <a:xfrm flipV="1">
            <a:off x="7974013" y="4809493"/>
            <a:ext cx="193679" cy="13335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AE570C43-7B61-45F7-A239-5F129A6EDE72}"/>
              </a:ext>
            </a:extLst>
          </p:cNvPr>
          <p:cNvCxnSpPr>
            <a:cxnSpLocks/>
          </p:cNvCxnSpPr>
          <p:nvPr/>
        </p:nvCxnSpPr>
        <p:spPr>
          <a:xfrm>
            <a:off x="7951791" y="4312184"/>
            <a:ext cx="258764" cy="2528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Content Placeholder 2">
            <a:extLst>
              <a:ext uri="{FF2B5EF4-FFF2-40B4-BE49-F238E27FC236}">
                <a16:creationId xmlns:a16="http://schemas.microsoft.com/office/drawing/2014/main" id="{6364B82C-BDF2-4975-A098-8274E0486012}"/>
              </a:ext>
            </a:extLst>
          </p:cNvPr>
          <p:cNvSpPr txBox="1">
            <a:spLocks/>
          </p:cNvSpPr>
          <p:nvPr/>
        </p:nvSpPr>
        <p:spPr>
          <a:xfrm>
            <a:off x="6567483" y="4577929"/>
            <a:ext cx="536580" cy="41317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/>
              <a:t>M</a:t>
            </a:r>
          </a:p>
        </p:txBody>
      </p:sp>
      <p:sp>
        <p:nvSpPr>
          <p:cNvPr id="79" name="Content Placeholder 2">
            <a:extLst>
              <a:ext uri="{FF2B5EF4-FFF2-40B4-BE49-F238E27FC236}">
                <a16:creationId xmlns:a16="http://schemas.microsoft.com/office/drawing/2014/main" id="{62F8B09F-D543-4E0B-82DF-8DB8131F1E27}"/>
              </a:ext>
            </a:extLst>
          </p:cNvPr>
          <p:cNvSpPr txBox="1">
            <a:spLocks/>
          </p:cNvSpPr>
          <p:nvPr/>
        </p:nvSpPr>
        <p:spPr>
          <a:xfrm>
            <a:off x="8083536" y="4521039"/>
            <a:ext cx="549302" cy="41317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/>
              <a:t>A</a:t>
            </a: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BA55AACD-4AAC-4459-90BC-A0EADD2CD64E}"/>
              </a:ext>
            </a:extLst>
          </p:cNvPr>
          <p:cNvSpPr/>
          <p:nvPr/>
        </p:nvSpPr>
        <p:spPr>
          <a:xfrm>
            <a:off x="7105199" y="5944826"/>
            <a:ext cx="412750" cy="4127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2D65C810-5B9A-4CE6-B439-13D4E45A1832}"/>
              </a:ext>
            </a:extLst>
          </p:cNvPr>
          <p:cNvCxnSpPr>
            <a:cxnSpLocks/>
            <a:stCxn id="83" idx="0"/>
          </p:cNvCxnSpPr>
          <p:nvPr/>
        </p:nvCxnSpPr>
        <p:spPr>
          <a:xfrm flipV="1">
            <a:off x="7311574" y="5627326"/>
            <a:ext cx="0" cy="317500"/>
          </a:xfrm>
          <a:prstGeom prst="straightConnector1">
            <a:avLst/>
          </a:prstGeom>
          <a:ln w="28575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FA8B94AE-1B1A-40C1-A7A6-0156664531AE}"/>
              </a:ext>
            </a:extLst>
          </p:cNvPr>
          <p:cNvCxnSpPr>
            <a:cxnSpLocks/>
          </p:cNvCxnSpPr>
          <p:nvPr/>
        </p:nvCxnSpPr>
        <p:spPr>
          <a:xfrm flipV="1">
            <a:off x="7457624" y="5786076"/>
            <a:ext cx="327023" cy="228600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92F3AE0B-C847-4B4F-A5D0-EE03732DF505}"/>
              </a:ext>
            </a:extLst>
          </p:cNvPr>
          <p:cNvCxnSpPr>
            <a:cxnSpLocks/>
          </p:cNvCxnSpPr>
          <p:nvPr/>
        </p:nvCxnSpPr>
        <p:spPr>
          <a:xfrm>
            <a:off x="7521126" y="6173426"/>
            <a:ext cx="263521" cy="127000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114A4E89-BFE9-43FB-9900-C858A7DB34D5}"/>
              </a:ext>
            </a:extLst>
          </p:cNvPr>
          <p:cNvCxnSpPr>
            <a:cxnSpLocks/>
          </p:cNvCxnSpPr>
          <p:nvPr/>
        </p:nvCxnSpPr>
        <p:spPr>
          <a:xfrm>
            <a:off x="7327451" y="6370276"/>
            <a:ext cx="0" cy="23495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41CE7447-D826-48C2-91D4-91F5F65DFB41}"/>
              </a:ext>
            </a:extLst>
          </p:cNvPr>
          <p:cNvCxnSpPr>
            <a:cxnSpLocks/>
          </p:cNvCxnSpPr>
          <p:nvPr/>
        </p:nvCxnSpPr>
        <p:spPr>
          <a:xfrm flipV="1">
            <a:off x="6921047" y="6236926"/>
            <a:ext cx="193679" cy="133350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7E4CF695-CF2B-4CA0-9D9B-C3973F296381}"/>
              </a:ext>
            </a:extLst>
          </p:cNvPr>
          <p:cNvCxnSpPr>
            <a:cxnSpLocks/>
          </p:cNvCxnSpPr>
          <p:nvPr/>
        </p:nvCxnSpPr>
        <p:spPr>
          <a:xfrm flipH="1" flipV="1">
            <a:off x="6921047" y="5830526"/>
            <a:ext cx="244477" cy="184150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Content Placeholder 2">
            <a:extLst>
              <a:ext uri="{FF2B5EF4-FFF2-40B4-BE49-F238E27FC236}">
                <a16:creationId xmlns:a16="http://schemas.microsoft.com/office/drawing/2014/main" id="{194C232F-14D1-4EA6-8F0B-1C74CDAA93A2}"/>
              </a:ext>
            </a:extLst>
          </p:cNvPr>
          <p:cNvSpPr txBox="1">
            <a:spLocks/>
          </p:cNvSpPr>
          <p:nvPr/>
        </p:nvSpPr>
        <p:spPr>
          <a:xfrm>
            <a:off x="7059161" y="5999221"/>
            <a:ext cx="536580" cy="413172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M2</a:t>
            </a: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6175EF6E-A08C-4B1B-9035-56D35DA7427E}"/>
              </a:ext>
            </a:extLst>
          </p:cNvPr>
          <p:cNvSpPr/>
          <p:nvPr/>
        </p:nvSpPr>
        <p:spPr>
          <a:xfrm>
            <a:off x="9428169" y="4512791"/>
            <a:ext cx="412750" cy="4127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A98D3B0E-2550-4DEA-96A5-27BF6DDFB26A}"/>
              </a:ext>
            </a:extLst>
          </p:cNvPr>
          <p:cNvCxnSpPr>
            <a:cxnSpLocks/>
            <a:endCxn id="95" idx="0"/>
          </p:cNvCxnSpPr>
          <p:nvPr/>
        </p:nvCxnSpPr>
        <p:spPr>
          <a:xfrm>
            <a:off x="9634544" y="4193282"/>
            <a:ext cx="0" cy="31950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046B9F74-3CBC-40E0-8CD4-45585515E684}"/>
              </a:ext>
            </a:extLst>
          </p:cNvPr>
          <p:cNvCxnSpPr>
            <a:cxnSpLocks/>
          </p:cNvCxnSpPr>
          <p:nvPr/>
        </p:nvCxnSpPr>
        <p:spPr>
          <a:xfrm flipH="1">
            <a:off x="9806790" y="4353036"/>
            <a:ext cx="300828" cy="2524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9B8E8E0F-1A53-48E8-8421-663191F85CDC}"/>
              </a:ext>
            </a:extLst>
          </p:cNvPr>
          <p:cNvCxnSpPr>
            <a:cxnSpLocks/>
            <a:endCxn id="95" idx="6"/>
          </p:cNvCxnSpPr>
          <p:nvPr/>
        </p:nvCxnSpPr>
        <p:spPr>
          <a:xfrm flipH="1" flipV="1">
            <a:off x="9840919" y="4719166"/>
            <a:ext cx="274646" cy="19092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22B429EF-705D-4F61-B1B1-C17D8FA2CF84}"/>
              </a:ext>
            </a:extLst>
          </p:cNvPr>
          <p:cNvCxnSpPr>
            <a:cxnSpLocks/>
          </p:cNvCxnSpPr>
          <p:nvPr/>
        </p:nvCxnSpPr>
        <p:spPr>
          <a:xfrm>
            <a:off x="9650421" y="4938241"/>
            <a:ext cx="0" cy="234950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95DAE4E3-0BA0-4D59-9383-C37B4A67652C}"/>
              </a:ext>
            </a:extLst>
          </p:cNvPr>
          <p:cNvCxnSpPr>
            <a:cxnSpLocks/>
          </p:cNvCxnSpPr>
          <p:nvPr/>
        </p:nvCxnSpPr>
        <p:spPr>
          <a:xfrm flipV="1">
            <a:off x="9244017" y="4804891"/>
            <a:ext cx="193679" cy="13335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6C9A1AC7-B9F8-4A50-A8F7-4D8480D50B1F}"/>
              </a:ext>
            </a:extLst>
          </p:cNvPr>
          <p:cNvCxnSpPr>
            <a:cxnSpLocks/>
          </p:cNvCxnSpPr>
          <p:nvPr/>
        </p:nvCxnSpPr>
        <p:spPr>
          <a:xfrm>
            <a:off x="9221795" y="4307582"/>
            <a:ext cx="258764" cy="252834"/>
          </a:xfrm>
          <a:prstGeom prst="straightConnector1">
            <a:avLst/>
          </a:prstGeom>
          <a:ln w="28575">
            <a:solidFill>
              <a:schemeClr val="bg1">
                <a:lumMod val="8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Content Placeholder 2">
            <a:extLst>
              <a:ext uri="{FF2B5EF4-FFF2-40B4-BE49-F238E27FC236}">
                <a16:creationId xmlns:a16="http://schemas.microsoft.com/office/drawing/2014/main" id="{F6854F9E-A452-41EC-A13F-83D0CAD79583}"/>
              </a:ext>
            </a:extLst>
          </p:cNvPr>
          <p:cNvSpPr txBox="1">
            <a:spLocks/>
          </p:cNvSpPr>
          <p:nvPr/>
        </p:nvSpPr>
        <p:spPr>
          <a:xfrm>
            <a:off x="9391649" y="4535226"/>
            <a:ext cx="549302" cy="41317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A1</a:t>
            </a:r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C0B17BAE-FD3F-47E9-9A9E-DA189F56E114}"/>
              </a:ext>
            </a:extLst>
          </p:cNvPr>
          <p:cNvSpPr/>
          <p:nvPr/>
        </p:nvSpPr>
        <p:spPr>
          <a:xfrm>
            <a:off x="9455959" y="5830992"/>
            <a:ext cx="412750" cy="4127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DCC07D37-8435-4645-BBF0-7548D72B7D31}"/>
              </a:ext>
            </a:extLst>
          </p:cNvPr>
          <p:cNvCxnSpPr>
            <a:cxnSpLocks/>
            <a:endCxn id="127" idx="0"/>
          </p:cNvCxnSpPr>
          <p:nvPr/>
        </p:nvCxnSpPr>
        <p:spPr>
          <a:xfrm>
            <a:off x="9662334" y="5511483"/>
            <a:ext cx="0" cy="319509"/>
          </a:xfrm>
          <a:prstGeom prst="straightConnector1">
            <a:avLst/>
          </a:prstGeom>
          <a:ln w="28575">
            <a:solidFill>
              <a:schemeClr val="bg1">
                <a:lumMod val="8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C2BF245E-CA75-4A20-BC14-97CE438C9AF2}"/>
              </a:ext>
            </a:extLst>
          </p:cNvPr>
          <p:cNvCxnSpPr>
            <a:cxnSpLocks/>
          </p:cNvCxnSpPr>
          <p:nvPr/>
        </p:nvCxnSpPr>
        <p:spPr>
          <a:xfrm flipH="1">
            <a:off x="9834580" y="5671237"/>
            <a:ext cx="300828" cy="2524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8583441D-8528-4A45-81A7-3BBBA879AECA}"/>
              </a:ext>
            </a:extLst>
          </p:cNvPr>
          <p:cNvCxnSpPr>
            <a:cxnSpLocks/>
            <a:endCxn id="127" idx="6"/>
          </p:cNvCxnSpPr>
          <p:nvPr/>
        </p:nvCxnSpPr>
        <p:spPr>
          <a:xfrm flipH="1" flipV="1">
            <a:off x="9868709" y="6037367"/>
            <a:ext cx="274646" cy="19092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55D850C9-F34C-4143-9904-80D77DE43753}"/>
              </a:ext>
            </a:extLst>
          </p:cNvPr>
          <p:cNvCxnSpPr>
            <a:cxnSpLocks/>
          </p:cNvCxnSpPr>
          <p:nvPr/>
        </p:nvCxnSpPr>
        <p:spPr>
          <a:xfrm>
            <a:off x="9678211" y="6256442"/>
            <a:ext cx="0" cy="23495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52DB4088-1A9F-4432-9473-8E60FE30C3D0}"/>
              </a:ext>
            </a:extLst>
          </p:cNvPr>
          <p:cNvCxnSpPr>
            <a:cxnSpLocks/>
          </p:cNvCxnSpPr>
          <p:nvPr/>
        </p:nvCxnSpPr>
        <p:spPr>
          <a:xfrm flipV="1">
            <a:off x="9271807" y="6123092"/>
            <a:ext cx="193679" cy="13335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CD3ECFDE-B0FB-45ED-BD5F-13BF1DD24997}"/>
              </a:ext>
            </a:extLst>
          </p:cNvPr>
          <p:cNvCxnSpPr>
            <a:cxnSpLocks/>
          </p:cNvCxnSpPr>
          <p:nvPr/>
        </p:nvCxnSpPr>
        <p:spPr>
          <a:xfrm>
            <a:off x="9249585" y="5625783"/>
            <a:ext cx="258764" cy="2528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Content Placeholder 2">
            <a:extLst>
              <a:ext uri="{FF2B5EF4-FFF2-40B4-BE49-F238E27FC236}">
                <a16:creationId xmlns:a16="http://schemas.microsoft.com/office/drawing/2014/main" id="{4E1CCBDE-BFE2-41EC-94CD-6239DD6F8B5B}"/>
              </a:ext>
            </a:extLst>
          </p:cNvPr>
          <p:cNvSpPr txBox="1">
            <a:spLocks/>
          </p:cNvSpPr>
          <p:nvPr/>
        </p:nvSpPr>
        <p:spPr>
          <a:xfrm>
            <a:off x="9419439" y="5853427"/>
            <a:ext cx="549302" cy="41317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A3</a:t>
            </a:r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9B90B4DA-BD07-46BC-9700-1F5EF22E8505}"/>
              </a:ext>
            </a:extLst>
          </p:cNvPr>
          <p:cNvSpPr/>
          <p:nvPr/>
        </p:nvSpPr>
        <p:spPr>
          <a:xfrm>
            <a:off x="10825157" y="4512791"/>
            <a:ext cx="412750" cy="4127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EDFA1BE5-2C29-4CAD-9293-989D5294230C}"/>
              </a:ext>
            </a:extLst>
          </p:cNvPr>
          <p:cNvCxnSpPr>
            <a:cxnSpLocks/>
            <a:endCxn id="135" idx="0"/>
          </p:cNvCxnSpPr>
          <p:nvPr/>
        </p:nvCxnSpPr>
        <p:spPr>
          <a:xfrm>
            <a:off x="11031532" y="4193282"/>
            <a:ext cx="0" cy="319509"/>
          </a:xfrm>
          <a:prstGeom prst="straightConnector1">
            <a:avLst/>
          </a:prstGeom>
          <a:ln w="28575">
            <a:solidFill>
              <a:schemeClr val="bg1">
                <a:lumMod val="8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BCF11833-DFB8-4BCD-9256-29985AD995DB}"/>
              </a:ext>
            </a:extLst>
          </p:cNvPr>
          <p:cNvCxnSpPr>
            <a:cxnSpLocks/>
          </p:cNvCxnSpPr>
          <p:nvPr/>
        </p:nvCxnSpPr>
        <p:spPr>
          <a:xfrm flipH="1">
            <a:off x="11203778" y="4353036"/>
            <a:ext cx="300828" cy="2524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598F5191-4CBD-4849-A687-DEFB6166D75E}"/>
              </a:ext>
            </a:extLst>
          </p:cNvPr>
          <p:cNvCxnSpPr>
            <a:cxnSpLocks/>
            <a:endCxn id="135" idx="6"/>
          </p:cNvCxnSpPr>
          <p:nvPr/>
        </p:nvCxnSpPr>
        <p:spPr>
          <a:xfrm flipH="1" flipV="1">
            <a:off x="11237907" y="4719166"/>
            <a:ext cx="274646" cy="19092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8D7DBCA5-DE61-4141-A5AD-52701341AAC5}"/>
              </a:ext>
            </a:extLst>
          </p:cNvPr>
          <p:cNvCxnSpPr>
            <a:cxnSpLocks/>
          </p:cNvCxnSpPr>
          <p:nvPr/>
        </p:nvCxnSpPr>
        <p:spPr>
          <a:xfrm>
            <a:off x="11047409" y="4938241"/>
            <a:ext cx="0" cy="234950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A0370555-141B-42AF-B1D4-CFF8AE070386}"/>
              </a:ext>
            </a:extLst>
          </p:cNvPr>
          <p:cNvCxnSpPr>
            <a:cxnSpLocks/>
          </p:cNvCxnSpPr>
          <p:nvPr/>
        </p:nvCxnSpPr>
        <p:spPr>
          <a:xfrm flipV="1">
            <a:off x="10641005" y="4804891"/>
            <a:ext cx="193679" cy="13335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064A7A3F-29F0-4AC3-91EE-252CF7A553FE}"/>
              </a:ext>
            </a:extLst>
          </p:cNvPr>
          <p:cNvCxnSpPr>
            <a:cxnSpLocks/>
          </p:cNvCxnSpPr>
          <p:nvPr/>
        </p:nvCxnSpPr>
        <p:spPr>
          <a:xfrm>
            <a:off x="10618783" y="4307582"/>
            <a:ext cx="258764" cy="252834"/>
          </a:xfrm>
          <a:prstGeom prst="straightConnector1">
            <a:avLst/>
          </a:prstGeom>
          <a:ln w="28575">
            <a:solidFill>
              <a:schemeClr val="bg1">
                <a:lumMod val="8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Content Placeholder 2">
            <a:extLst>
              <a:ext uri="{FF2B5EF4-FFF2-40B4-BE49-F238E27FC236}">
                <a16:creationId xmlns:a16="http://schemas.microsoft.com/office/drawing/2014/main" id="{557E8D71-6E88-4A32-BA08-62422036E20D}"/>
              </a:ext>
            </a:extLst>
          </p:cNvPr>
          <p:cNvSpPr txBox="1">
            <a:spLocks/>
          </p:cNvSpPr>
          <p:nvPr/>
        </p:nvSpPr>
        <p:spPr>
          <a:xfrm>
            <a:off x="10788637" y="4535226"/>
            <a:ext cx="549302" cy="41317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A2</a:t>
            </a:r>
          </a:p>
        </p:txBody>
      </p:sp>
      <p:sp>
        <p:nvSpPr>
          <p:cNvPr id="143" name="Oval 142">
            <a:extLst>
              <a:ext uri="{FF2B5EF4-FFF2-40B4-BE49-F238E27FC236}">
                <a16:creationId xmlns:a16="http://schemas.microsoft.com/office/drawing/2014/main" id="{F8DD8446-C831-4AB8-A986-829823126848}"/>
              </a:ext>
            </a:extLst>
          </p:cNvPr>
          <p:cNvSpPr/>
          <p:nvPr/>
        </p:nvSpPr>
        <p:spPr>
          <a:xfrm>
            <a:off x="10843012" y="5869205"/>
            <a:ext cx="412750" cy="4127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4F542A20-08EC-40AB-8A66-8D9D0BA67C46}"/>
              </a:ext>
            </a:extLst>
          </p:cNvPr>
          <p:cNvCxnSpPr>
            <a:cxnSpLocks/>
            <a:endCxn id="143" idx="0"/>
          </p:cNvCxnSpPr>
          <p:nvPr/>
        </p:nvCxnSpPr>
        <p:spPr>
          <a:xfrm>
            <a:off x="11049387" y="5549696"/>
            <a:ext cx="0" cy="31950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379ACFE1-D0FD-4D78-9D38-6AC19AD14A2C}"/>
              </a:ext>
            </a:extLst>
          </p:cNvPr>
          <p:cNvCxnSpPr>
            <a:cxnSpLocks/>
          </p:cNvCxnSpPr>
          <p:nvPr/>
        </p:nvCxnSpPr>
        <p:spPr>
          <a:xfrm flipH="1">
            <a:off x="11221633" y="5709450"/>
            <a:ext cx="300828" cy="252462"/>
          </a:xfrm>
          <a:prstGeom prst="straightConnector1">
            <a:avLst/>
          </a:prstGeom>
          <a:ln w="28575">
            <a:solidFill>
              <a:schemeClr val="bg1">
                <a:lumMod val="8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8B95D59C-A82F-4E08-816C-655CCEA7775D}"/>
              </a:ext>
            </a:extLst>
          </p:cNvPr>
          <p:cNvCxnSpPr>
            <a:cxnSpLocks/>
            <a:endCxn id="143" idx="6"/>
          </p:cNvCxnSpPr>
          <p:nvPr/>
        </p:nvCxnSpPr>
        <p:spPr>
          <a:xfrm flipH="1" flipV="1">
            <a:off x="11255762" y="6075580"/>
            <a:ext cx="274646" cy="190924"/>
          </a:xfrm>
          <a:prstGeom prst="straightConnector1">
            <a:avLst/>
          </a:prstGeom>
          <a:ln w="28575">
            <a:solidFill>
              <a:schemeClr val="bg1">
                <a:lumMod val="8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A2BDEF22-A169-4DEE-91A4-739165BD630B}"/>
              </a:ext>
            </a:extLst>
          </p:cNvPr>
          <p:cNvCxnSpPr>
            <a:cxnSpLocks/>
          </p:cNvCxnSpPr>
          <p:nvPr/>
        </p:nvCxnSpPr>
        <p:spPr>
          <a:xfrm>
            <a:off x="11065264" y="6294655"/>
            <a:ext cx="0" cy="234950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6DA3D0A7-86B7-4A79-8266-62F1D0DA9FFC}"/>
              </a:ext>
            </a:extLst>
          </p:cNvPr>
          <p:cNvCxnSpPr>
            <a:cxnSpLocks/>
          </p:cNvCxnSpPr>
          <p:nvPr/>
        </p:nvCxnSpPr>
        <p:spPr>
          <a:xfrm flipV="1">
            <a:off x="10658860" y="6161305"/>
            <a:ext cx="193679" cy="133350"/>
          </a:xfrm>
          <a:prstGeom prst="straightConnector1">
            <a:avLst/>
          </a:prstGeom>
          <a:ln w="28575">
            <a:solidFill>
              <a:schemeClr val="bg1">
                <a:lumMod val="8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3DCA401C-0011-41A9-A2D3-421E67D2A5BC}"/>
              </a:ext>
            </a:extLst>
          </p:cNvPr>
          <p:cNvCxnSpPr>
            <a:cxnSpLocks/>
          </p:cNvCxnSpPr>
          <p:nvPr/>
        </p:nvCxnSpPr>
        <p:spPr>
          <a:xfrm>
            <a:off x="10636638" y="5663996"/>
            <a:ext cx="258764" cy="2528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Content Placeholder 2">
            <a:extLst>
              <a:ext uri="{FF2B5EF4-FFF2-40B4-BE49-F238E27FC236}">
                <a16:creationId xmlns:a16="http://schemas.microsoft.com/office/drawing/2014/main" id="{4EF15CFC-896D-4CF1-BE17-A25EB39526E6}"/>
              </a:ext>
            </a:extLst>
          </p:cNvPr>
          <p:cNvSpPr txBox="1">
            <a:spLocks/>
          </p:cNvSpPr>
          <p:nvPr/>
        </p:nvSpPr>
        <p:spPr>
          <a:xfrm>
            <a:off x="10806492" y="5891640"/>
            <a:ext cx="549302" cy="41317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A4</a:t>
            </a:r>
          </a:p>
        </p:txBody>
      </p:sp>
      <p:sp>
        <p:nvSpPr>
          <p:cNvPr id="153" name="Arrow: Right 152">
            <a:extLst>
              <a:ext uri="{FF2B5EF4-FFF2-40B4-BE49-F238E27FC236}">
                <a16:creationId xmlns:a16="http://schemas.microsoft.com/office/drawing/2014/main" id="{C8698D5C-1AE7-47EC-8135-D876228D5330}"/>
              </a:ext>
            </a:extLst>
          </p:cNvPr>
          <p:cNvSpPr/>
          <p:nvPr/>
        </p:nvSpPr>
        <p:spPr>
          <a:xfrm rot="5400000">
            <a:off x="6705256" y="5245181"/>
            <a:ext cx="293676" cy="373769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231B9721-F6C9-4890-88F7-136BEC9E4D7D}"/>
              </a:ext>
            </a:extLst>
          </p:cNvPr>
          <p:cNvSpPr/>
          <p:nvPr/>
        </p:nvSpPr>
        <p:spPr>
          <a:xfrm>
            <a:off x="6026150" y="5967727"/>
            <a:ext cx="412750" cy="4127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5E804AA0-B092-4709-BED8-BE4D52D3E4D1}"/>
              </a:ext>
            </a:extLst>
          </p:cNvPr>
          <p:cNvCxnSpPr>
            <a:cxnSpLocks/>
            <a:stCxn id="155" idx="0"/>
          </p:cNvCxnSpPr>
          <p:nvPr/>
        </p:nvCxnSpPr>
        <p:spPr>
          <a:xfrm flipV="1">
            <a:off x="6232525" y="5650227"/>
            <a:ext cx="0" cy="317500"/>
          </a:xfrm>
          <a:prstGeom prst="straightConnector1">
            <a:avLst/>
          </a:prstGeom>
          <a:ln w="28575">
            <a:solidFill>
              <a:srgbClr val="FE76B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Arrow Connector 156">
            <a:extLst>
              <a:ext uri="{FF2B5EF4-FFF2-40B4-BE49-F238E27FC236}">
                <a16:creationId xmlns:a16="http://schemas.microsoft.com/office/drawing/2014/main" id="{908ED52A-F1B8-46F7-82E3-57A7C4BBCB62}"/>
              </a:ext>
            </a:extLst>
          </p:cNvPr>
          <p:cNvCxnSpPr>
            <a:cxnSpLocks/>
          </p:cNvCxnSpPr>
          <p:nvPr/>
        </p:nvCxnSpPr>
        <p:spPr>
          <a:xfrm flipV="1">
            <a:off x="6378575" y="5808977"/>
            <a:ext cx="327023" cy="22860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143D9B0A-A301-4932-9BD5-8A3045A89EAC}"/>
              </a:ext>
            </a:extLst>
          </p:cNvPr>
          <p:cNvCxnSpPr>
            <a:cxnSpLocks/>
          </p:cNvCxnSpPr>
          <p:nvPr/>
        </p:nvCxnSpPr>
        <p:spPr>
          <a:xfrm>
            <a:off x="6442077" y="6196327"/>
            <a:ext cx="263521" cy="127000"/>
          </a:xfrm>
          <a:prstGeom prst="straightConnector1">
            <a:avLst/>
          </a:prstGeom>
          <a:ln w="28575">
            <a:solidFill>
              <a:srgbClr val="F4B18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9F0F4172-94E5-4FB9-AA79-04D89FF47371}"/>
              </a:ext>
            </a:extLst>
          </p:cNvPr>
          <p:cNvCxnSpPr>
            <a:cxnSpLocks/>
          </p:cNvCxnSpPr>
          <p:nvPr/>
        </p:nvCxnSpPr>
        <p:spPr>
          <a:xfrm>
            <a:off x="6248402" y="6393177"/>
            <a:ext cx="0" cy="234950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629DC55A-F990-4568-A305-00E143E28939}"/>
              </a:ext>
            </a:extLst>
          </p:cNvPr>
          <p:cNvCxnSpPr>
            <a:cxnSpLocks/>
          </p:cNvCxnSpPr>
          <p:nvPr/>
        </p:nvCxnSpPr>
        <p:spPr>
          <a:xfrm flipV="1">
            <a:off x="5841998" y="6259827"/>
            <a:ext cx="193679" cy="13335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Arrow Connector 160">
            <a:extLst>
              <a:ext uri="{FF2B5EF4-FFF2-40B4-BE49-F238E27FC236}">
                <a16:creationId xmlns:a16="http://schemas.microsoft.com/office/drawing/2014/main" id="{617B3C28-4542-4712-A9A3-D674D35F7CE4}"/>
              </a:ext>
            </a:extLst>
          </p:cNvPr>
          <p:cNvCxnSpPr>
            <a:cxnSpLocks/>
          </p:cNvCxnSpPr>
          <p:nvPr/>
        </p:nvCxnSpPr>
        <p:spPr>
          <a:xfrm flipH="1" flipV="1">
            <a:off x="5841998" y="5853427"/>
            <a:ext cx="244477" cy="184150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Content Placeholder 2">
            <a:extLst>
              <a:ext uri="{FF2B5EF4-FFF2-40B4-BE49-F238E27FC236}">
                <a16:creationId xmlns:a16="http://schemas.microsoft.com/office/drawing/2014/main" id="{3E90417F-A5B1-4FAA-B437-898A0457AD16}"/>
              </a:ext>
            </a:extLst>
          </p:cNvPr>
          <p:cNvSpPr txBox="1">
            <a:spLocks/>
          </p:cNvSpPr>
          <p:nvPr/>
        </p:nvSpPr>
        <p:spPr>
          <a:xfrm>
            <a:off x="5970581" y="6005406"/>
            <a:ext cx="536580" cy="413172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M1</a:t>
            </a:r>
          </a:p>
        </p:txBody>
      </p:sp>
      <p:sp>
        <p:nvSpPr>
          <p:cNvPr id="163" name="Arrow: Right 162">
            <a:extLst>
              <a:ext uri="{FF2B5EF4-FFF2-40B4-BE49-F238E27FC236}">
                <a16:creationId xmlns:a16="http://schemas.microsoft.com/office/drawing/2014/main" id="{FDE6AA82-61A4-495F-A38F-4360514A3096}"/>
              </a:ext>
            </a:extLst>
          </p:cNvPr>
          <p:cNvSpPr/>
          <p:nvPr/>
        </p:nvSpPr>
        <p:spPr>
          <a:xfrm>
            <a:off x="8896780" y="4493641"/>
            <a:ext cx="293676" cy="373769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Content Placeholder 2">
            <a:extLst>
              <a:ext uri="{FF2B5EF4-FFF2-40B4-BE49-F238E27FC236}">
                <a16:creationId xmlns:a16="http://schemas.microsoft.com/office/drawing/2014/main" id="{4071F6F5-D95D-41A3-8906-74D31B1F99AC}"/>
              </a:ext>
            </a:extLst>
          </p:cNvPr>
          <p:cNvSpPr txBox="1">
            <a:spLocks/>
          </p:cNvSpPr>
          <p:nvPr/>
        </p:nvSpPr>
        <p:spPr>
          <a:xfrm>
            <a:off x="11567662" y="5884132"/>
            <a:ext cx="549302" cy="41317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9894878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C564771-7D66-4C29-B177-7F1C934BC57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4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92081" y="2066155"/>
            <a:ext cx="5767131" cy="3122813"/>
          </a:xfrm>
          <a:prstGeom prst="rect">
            <a:avLst/>
          </a:prstGeom>
          <a:solidFill>
            <a:schemeClr val="bg1">
              <a:alpha val="60000"/>
            </a:schemeClr>
          </a:solidFill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B609E5-FD82-4E0C-8881-7C9BF93C98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250" y="232950"/>
            <a:ext cx="9798050" cy="638175"/>
          </a:xfrm>
        </p:spPr>
        <p:txBody>
          <a:bodyPr>
            <a:normAutofit fontScale="90000"/>
          </a:bodyPr>
          <a:lstStyle/>
          <a:p>
            <a:r>
              <a:rPr lang="en-US" dirty="0"/>
              <a:t>Functional enrichment (timepoint-wise)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1E903CA-6936-401C-849F-880423EA807A}"/>
              </a:ext>
            </a:extLst>
          </p:cNvPr>
          <p:cNvSpPr txBox="1">
            <a:spLocks/>
          </p:cNvSpPr>
          <p:nvPr/>
        </p:nvSpPr>
        <p:spPr>
          <a:xfrm>
            <a:off x="794654" y="2120314"/>
            <a:ext cx="4410694" cy="3667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GO Terms and PFAM families for ALL genes containing differential junctions/exons</a:t>
            </a:r>
          </a:p>
          <a:p>
            <a:r>
              <a:rPr lang="en-US" sz="2400" dirty="0"/>
              <a:t>For clustered junctions/exons, functional enrichment done:</a:t>
            </a:r>
          </a:p>
          <a:p>
            <a:pPr lvl="1">
              <a:buFont typeface="Calibri" panose="020F0502020204030204" pitchFamily="34" charset="0"/>
              <a:buChar char="−"/>
            </a:pPr>
            <a:r>
              <a:rPr lang="en-US" sz="2000" dirty="0" err="1"/>
              <a:t>ClueGO</a:t>
            </a:r>
            <a:r>
              <a:rPr lang="en-US" sz="2000" dirty="0"/>
              <a:t> Terms (each cluster)</a:t>
            </a:r>
          </a:p>
          <a:p>
            <a:pPr lvl="1">
              <a:buFont typeface="Calibri" panose="020F0502020204030204" pitchFamily="34" charset="0"/>
              <a:buChar char="−"/>
            </a:pPr>
            <a:r>
              <a:rPr lang="en-US" sz="2000" dirty="0"/>
              <a:t>PFAM families (each cluster)</a:t>
            </a:r>
          </a:p>
          <a:p>
            <a:pPr lvl="1">
              <a:buFont typeface="Calibri" panose="020F0502020204030204" pitchFamily="34" charset="0"/>
              <a:buChar char="−"/>
            </a:pPr>
            <a:r>
              <a:rPr lang="en-US" sz="2000" dirty="0"/>
              <a:t>Upstream RNA-binding proteins (from </a:t>
            </a:r>
            <a:r>
              <a:rPr lang="en-US" sz="2000" dirty="0" err="1"/>
              <a:t>CLiP</a:t>
            </a:r>
            <a:r>
              <a:rPr lang="en-US" sz="2000" dirty="0"/>
              <a:t>-Seq, FLASH-Seq)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9441C04-58B3-4C40-8654-2DF336A3EC97}"/>
              </a:ext>
            </a:extLst>
          </p:cNvPr>
          <p:cNvSpPr/>
          <p:nvPr/>
        </p:nvSpPr>
        <p:spPr>
          <a:xfrm>
            <a:off x="7489679" y="1996219"/>
            <a:ext cx="68914" cy="3256150"/>
          </a:xfrm>
          <a:prstGeom prst="rect">
            <a:avLst/>
          </a:prstGeom>
          <a:solidFill>
            <a:srgbClr val="92D05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>
                  <a:alpha val="35000"/>
                </a:schemeClr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DD08F43-64B0-41DA-9688-C01B0E777978}"/>
              </a:ext>
            </a:extLst>
          </p:cNvPr>
          <p:cNvSpPr/>
          <p:nvPr/>
        </p:nvSpPr>
        <p:spPr>
          <a:xfrm>
            <a:off x="6951211" y="1996219"/>
            <a:ext cx="68914" cy="3256150"/>
          </a:xfrm>
          <a:prstGeom prst="rect">
            <a:avLst/>
          </a:prstGeom>
          <a:solidFill>
            <a:srgbClr val="FFC00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>
                  <a:alpha val="35000"/>
                </a:schemeClr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F5F5948-FDDE-4E75-8055-6EE3F9E1AB41}"/>
              </a:ext>
            </a:extLst>
          </p:cNvPr>
          <p:cNvSpPr/>
          <p:nvPr/>
        </p:nvSpPr>
        <p:spPr>
          <a:xfrm>
            <a:off x="9760308" y="1996219"/>
            <a:ext cx="68914" cy="3256150"/>
          </a:xfrm>
          <a:prstGeom prst="rect">
            <a:avLst/>
          </a:prstGeom>
          <a:solidFill>
            <a:srgbClr val="92D05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>
                  <a:alpha val="35000"/>
                </a:schemeClr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29DE025-C53C-40DF-AEFA-115120AE032B}"/>
              </a:ext>
            </a:extLst>
          </p:cNvPr>
          <p:cNvSpPr/>
          <p:nvPr/>
        </p:nvSpPr>
        <p:spPr>
          <a:xfrm>
            <a:off x="9221840" y="1996219"/>
            <a:ext cx="68914" cy="3256150"/>
          </a:xfrm>
          <a:prstGeom prst="rect">
            <a:avLst/>
          </a:prstGeom>
          <a:solidFill>
            <a:srgbClr val="FFC00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>
                  <a:alpha val="35000"/>
                </a:schemeClr>
              </a:solidFill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57800673-C424-425D-9B2F-73E1BB2D2090}"/>
              </a:ext>
            </a:extLst>
          </p:cNvPr>
          <p:cNvSpPr/>
          <p:nvPr/>
        </p:nvSpPr>
        <p:spPr>
          <a:xfrm>
            <a:off x="7400323" y="2066156"/>
            <a:ext cx="237168" cy="560632"/>
          </a:xfrm>
          <a:prstGeom prst="ellipse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>
                  <a:alpha val="35000"/>
                </a:schemeClr>
              </a:solidFill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23324CEC-10CC-45FD-ABA8-E7B0A9D57DD6}"/>
              </a:ext>
            </a:extLst>
          </p:cNvPr>
          <p:cNvSpPr/>
          <p:nvPr/>
        </p:nvSpPr>
        <p:spPr>
          <a:xfrm>
            <a:off x="9137713" y="3433306"/>
            <a:ext cx="237168" cy="560632"/>
          </a:xfrm>
          <a:prstGeom prst="ellipse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>
                  <a:alpha val="35000"/>
                </a:schemeClr>
              </a:solidFill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4482C60B-E9A7-40FD-A23A-45A9518B8E54}"/>
              </a:ext>
            </a:extLst>
          </p:cNvPr>
          <p:cNvSpPr/>
          <p:nvPr/>
        </p:nvSpPr>
        <p:spPr>
          <a:xfrm>
            <a:off x="9676181" y="2120314"/>
            <a:ext cx="237168" cy="560632"/>
          </a:xfrm>
          <a:prstGeom prst="ellipse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>
                  <a:alpha val="35000"/>
                </a:schemeClr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C31CA02-94A1-4897-874E-8197D792DA77}"/>
              </a:ext>
            </a:extLst>
          </p:cNvPr>
          <p:cNvSpPr/>
          <p:nvPr/>
        </p:nvSpPr>
        <p:spPr>
          <a:xfrm>
            <a:off x="6868595" y="2319895"/>
            <a:ext cx="237168" cy="560632"/>
          </a:xfrm>
          <a:prstGeom prst="ellipse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>
                  <a:alpha val="35000"/>
                </a:schemeClr>
              </a:solidFill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D9526875-D3DC-46E4-99DE-E1D914EF37A1}"/>
                  </a:ext>
                </a:extLst>
              </p14:cNvPr>
              <p14:cNvContentPartPr/>
              <p14:nvPr/>
            </p14:nvContentPartPr>
            <p14:xfrm>
              <a:off x="4233960" y="566640"/>
              <a:ext cx="6415200" cy="20959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D9526875-D3DC-46E4-99DE-E1D914EF37A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224600" y="557280"/>
                <a:ext cx="6433920" cy="2114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67281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raphic 31">
            <a:extLst>
              <a:ext uri="{FF2B5EF4-FFF2-40B4-BE49-F238E27FC236}">
                <a16:creationId xmlns:a16="http://schemas.microsoft.com/office/drawing/2014/main" id="{1F84927C-59E8-4A66-A9CC-0B2C5DC8B6C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3375" t="19959" r="34875" b="6876"/>
          <a:stretch/>
        </p:blipFill>
        <p:spPr>
          <a:xfrm>
            <a:off x="5053086" y="4266237"/>
            <a:ext cx="2927490" cy="1763955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3B87CB8F-C5FF-406F-A841-40EC9F9D4E4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grayscl/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8225" t="34162" r="40673" b="15129"/>
          <a:stretch/>
        </p:blipFill>
        <p:spPr>
          <a:xfrm>
            <a:off x="7983341" y="5314338"/>
            <a:ext cx="2022999" cy="1405724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id="{5E6A940C-D6C9-45C4-B8B7-5D087737630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14063" t="36802" r="39187" b="10786"/>
          <a:stretch/>
        </p:blipFill>
        <p:spPr>
          <a:xfrm>
            <a:off x="7984141" y="3031966"/>
            <a:ext cx="3887800" cy="1857613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B37F4A97-EE95-45BD-A40F-BF88ACB39E23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l="16062" t="22283" r="42688" b="18324"/>
          <a:stretch/>
        </p:blipFill>
        <p:spPr>
          <a:xfrm>
            <a:off x="5283934" y="1923896"/>
            <a:ext cx="2744329" cy="168402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A4DE0730-EDD5-45BE-8D9D-ABBEC5C01FB9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21823" t="27514" r="39219" b="5272"/>
          <a:stretch/>
        </p:blipFill>
        <p:spPr>
          <a:xfrm>
            <a:off x="2663937" y="1221560"/>
            <a:ext cx="2648693" cy="1947568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4707174E-8AA4-4FFB-BFA4-FC4DA9E3E285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grayscl/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17813" t="26389" r="37313" b="8498"/>
          <a:stretch/>
        </p:blipFill>
        <p:spPr>
          <a:xfrm>
            <a:off x="3192378" y="3974932"/>
            <a:ext cx="1865521" cy="1153609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5C5B4C38-61B8-4B52-9459-9EAC4A2D5AFD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rcRect l="10000" t="4660" r="32343" b="1844"/>
          <a:stretch/>
        </p:blipFill>
        <p:spPr>
          <a:xfrm>
            <a:off x="168347" y="3388552"/>
            <a:ext cx="3094783" cy="2138825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7D015167-237F-4970-948B-C85E7B43F69D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rcRect l="16458" t="5955" r="40000" b="5955"/>
          <a:stretch/>
        </p:blipFill>
        <p:spPr>
          <a:xfrm>
            <a:off x="55606" y="160183"/>
            <a:ext cx="2673440" cy="230509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B609E5-FD82-4E0C-8881-7C9BF93C98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8707" y="158558"/>
            <a:ext cx="6611352" cy="1759070"/>
          </a:xfrm>
        </p:spPr>
        <p:txBody>
          <a:bodyPr>
            <a:normAutofit fontScale="90000"/>
          </a:bodyPr>
          <a:lstStyle/>
          <a:p>
            <a:pPr algn="r"/>
            <a:r>
              <a:rPr lang="en-US" dirty="0"/>
              <a:t>Functional enrichment (BP GO) (highest per time point)</a:t>
            </a:r>
            <a:br>
              <a:rPr lang="en-US" dirty="0"/>
            </a:br>
            <a:r>
              <a:rPr lang="en-US" dirty="0">
                <a:solidFill>
                  <a:srgbClr val="C00000"/>
                </a:solidFill>
              </a:rPr>
              <a:t>PSI-Sigma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EC422F14-5BF2-4ED4-ABDB-CC135E54BAA5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rcRect l="91844" t="81914"/>
          <a:stretch/>
        </p:blipFill>
        <p:spPr>
          <a:xfrm>
            <a:off x="10928350" y="5679217"/>
            <a:ext cx="705530" cy="620764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07B6C8BB-2AAE-41C6-AD53-8CAA0BA0A47E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rcRect l="17993" t="79324" r="72170"/>
          <a:stretch/>
        </p:blipFill>
        <p:spPr>
          <a:xfrm>
            <a:off x="269241" y="2624867"/>
            <a:ext cx="850900" cy="709664"/>
          </a:xfrm>
          <a:prstGeom prst="rect">
            <a:avLst/>
          </a:prstGeom>
        </p:spPr>
      </p:pic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FEEFAA63-27D7-4AAE-A9A1-A143F6A7AD2E}"/>
              </a:ext>
            </a:extLst>
          </p:cNvPr>
          <p:cNvSpPr/>
          <p:nvPr/>
        </p:nvSpPr>
        <p:spPr>
          <a:xfrm>
            <a:off x="10661650" y="5603017"/>
            <a:ext cx="171450" cy="196850"/>
          </a:xfrm>
          <a:custGeom>
            <a:avLst/>
            <a:gdLst>
              <a:gd name="connsiteX0" fmla="*/ 95250 w 171450"/>
              <a:gd name="connsiteY0" fmla="*/ 0 h 196850"/>
              <a:gd name="connsiteX1" fmla="*/ 139700 w 171450"/>
              <a:gd name="connsiteY1" fmla="*/ 69850 h 196850"/>
              <a:gd name="connsiteX2" fmla="*/ 152400 w 171450"/>
              <a:gd name="connsiteY2" fmla="*/ 88900 h 196850"/>
              <a:gd name="connsiteX3" fmla="*/ 171450 w 171450"/>
              <a:gd name="connsiteY3" fmla="*/ 127000 h 196850"/>
              <a:gd name="connsiteX4" fmla="*/ 133350 w 171450"/>
              <a:gd name="connsiteY4" fmla="*/ 139700 h 196850"/>
              <a:gd name="connsiteX5" fmla="*/ 101600 w 171450"/>
              <a:gd name="connsiteY5" fmla="*/ 152400 h 196850"/>
              <a:gd name="connsiteX6" fmla="*/ 57150 w 171450"/>
              <a:gd name="connsiteY6" fmla="*/ 165100 h 196850"/>
              <a:gd name="connsiteX7" fmla="*/ 19050 w 171450"/>
              <a:gd name="connsiteY7" fmla="*/ 190500 h 196850"/>
              <a:gd name="connsiteX8" fmla="*/ 0 w 171450"/>
              <a:gd name="connsiteY8" fmla="*/ 196850 h 196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1450" h="196850">
                <a:moveTo>
                  <a:pt x="95250" y="0"/>
                </a:moveTo>
                <a:cubicBezTo>
                  <a:pt x="122153" y="44838"/>
                  <a:pt x="107454" y="21481"/>
                  <a:pt x="139700" y="69850"/>
                </a:cubicBezTo>
                <a:cubicBezTo>
                  <a:pt x="143933" y="76200"/>
                  <a:pt x="149987" y="81660"/>
                  <a:pt x="152400" y="88900"/>
                </a:cubicBezTo>
                <a:cubicBezTo>
                  <a:pt x="161163" y="115190"/>
                  <a:pt x="155037" y="102381"/>
                  <a:pt x="171450" y="127000"/>
                </a:cubicBezTo>
                <a:cubicBezTo>
                  <a:pt x="158750" y="131233"/>
                  <a:pt x="145779" y="134728"/>
                  <a:pt x="133350" y="139700"/>
                </a:cubicBezTo>
                <a:cubicBezTo>
                  <a:pt x="122767" y="143933"/>
                  <a:pt x="112414" y="148795"/>
                  <a:pt x="101600" y="152400"/>
                </a:cubicBezTo>
                <a:cubicBezTo>
                  <a:pt x="93379" y="155140"/>
                  <a:pt x="66323" y="160004"/>
                  <a:pt x="57150" y="165100"/>
                </a:cubicBezTo>
                <a:cubicBezTo>
                  <a:pt x="43807" y="172513"/>
                  <a:pt x="33530" y="185673"/>
                  <a:pt x="19050" y="190500"/>
                </a:cubicBezTo>
                <a:lnTo>
                  <a:pt x="0" y="196850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C777B851-C18E-44F8-838D-15134E9A15C8}"/>
              </a:ext>
            </a:extLst>
          </p:cNvPr>
          <p:cNvGrpSpPr/>
          <p:nvPr/>
        </p:nvGrpSpPr>
        <p:grpSpPr>
          <a:xfrm>
            <a:off x="1644650" y="2781073"/>
            <a:ext cx="211487" cy="288294"/>
            <a:chOff x="1568450" y="3102606"/>
            <a:chExt cx="211487" cy="288294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28FFEBEA-3FA3-4901-9AF3-B8F1D70022FC}"/>
                </a:ext>
              </a:extLst>
            </p:cNvPr>
            <p:cNvSpPr/>
            <p:nvPr/>
          </p:nvSpPr>
          <p:spPr>
            <a:xfrm>
              <a:off x="1568450" y="3117850"/>
              <a:ext cx="146050" cy="273050"/>
            </a:xfrm>
            <a:custGeom>
              <a:avLst/>
              <a:gdLst>
                <a:gd name="connsiteX0" fmla="*/ 0 w 146050"/>
                <a:gd name="connsiteY0" fmla="*/ 273050 h 273050"/>
                <a:gd name="connsiteX1" fmla="*/ 82550 w 146050"/>
                <a:gd name="connsiteY1" fmla="*/ 234950 h 273050"/>
                <a:gd name="connsiteX2" fmla="*/ 101600 w 146050"/>
                <a:gd name="connsiteY2" fmla="*/ 222250 h 273050"/>
                <a:gd name="connsiteX3" fmla="*/ 120650 w 146050"/>
                <a:gd name="connsiteY3" fmla="*/ 196850 h 273050"/>
                <a:gd name="connsiteX4" fmla="*/ 139700 w 146050"/>
                <a:gd name="connsiteY4" fmla="*/ 177800 h 273050"/>
                <a:gd name="connsiteX5" fmla="*/ 146050 w 146050"/>
                <a:gd name="connsiteY5" fmla="*/ 158750 h 273050"/>
                <a:gd name="connsiteX6" fmla="*/ 127000 w 146050"/>
                <a:gd name="connsiteY6" fmla="*/ 57150 h 273050"/>
                <a:gd name="connsiteX7" fmla="*/ 114300 w 146050"/>
                <a:gd name="connsiteY7" fmla="*/ 31750 h 273050"/>
                <a:gd name="connsiteX8" fmla="*/ 76200 w 146050"/>
                <a:gd name="connsiteY8" fmla="*/ 12700 h 273050"/>
                <a:gd name="connsiteX9" fmla="*/ 69850 w 146050"/>
                <a:gd name="connsiteY9" fmla="*/ 0 h 273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6050" h="273050">
                  <a:moveTo>
                    <a:pt x="0" y="273050"/>
                  </a:moveTo>
                  <a:cubicBezTo>
                    <a:pt x="48438" y="263362"/>
                    <a:pt x="27951" y="271350"/>
                    <a:pt x="82550" y="234950"/>
                  </a:cubicBezTo>
                  <a:cubicBezTo>
                    <a:pt x="88900" y="230717"/>
                    <a:pt x="96204" y="227646"/>
                    <a:pt x="101600" y="222250"/>
                  </a:cubicBezTo>
                  <a:cubicBezTo>
                    <a:pt x="109084" y="214766"/>
                    <a:pt x="113762" y="204885"/>
                    <a:pt x="120650" y="196850"/>
                  </a:cubicBezTo>
                  <a:cubicBezTo>
                    <a:pt x="126494" y="190032"/>
                    <a:pt x="133350" y="184150"/>
                    <a:pt x="139700" y="177800"/>
                  </a:cubicBezTo>
                  <a:cubicBezTo>
                    <a:pt x="141817" y="171450"/>
                    <a:pt x="146050" y="165443"/>
                    <a:pt x="146050" y="158750"/>
                  </a:cubicBezTo>
                  <a:cubicBezTo>
                    <a:pt x="146050" y="128163"/>
                    <a:pt x="141592" y="86335"/>
                    <a:pt x="127000" y="57150"/>
                  </a:cubicBezTo>
                  <a:cubicBezTo>
                    <a:pt x="122767" y="48683"/>
                    <a:pt x="120360" y="39022"/>
                    <a:pt x="114300" y="31750"/>
                  </a:cubicBezTo>
                  <a:cubicBezTo>
                    <a:pt x="91104" y="3915"/>
                    <a:pt x="101242" y="31481"/>
                    <a:pt x="76200" y="12700"/>
                  </a:cubicBezTo>
                  <a:cubicBezTo>
                    <a:pt x="72414" y="9860"/>
                    <a:pt x="71967" y="4233"/>
                    <a:pt x="69850" y="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272361CD-305B-4555-8584-6255A9DC1272}"/>
                </a:ext>
              </a:extLst>
            </p:cNvPr>
            <p:cNvSpPr/>
            <p:nvPr/>
          </p:nvSpPr>
          <p:spPr>
            <a:xfrm rot="13079216">
              <a:off x="1608487" y="3102606"/>
              <a:ext cx="171450" cy="196850"/>
            </a:xfrm>
            <a:custGeom>
              <a:avLst/>
              <a:gdLst>
                <a:gd name="connsiteX0" fmla="*/ 95250 w 171450"/>
                <a:gd name="connsiteY0" fmla="*/ 0 h 196850"/>
                <a:gd name="connsiteX1" fmla="*/ 139700 w 171450"/>
                <a:gd name="connsiteY1" fmla="*/ 69850 h 196850"/>
                <a:gd name="connsiteX2" fmla="*/ 152400 w 171450"/>
                <a:gd name="connsiteY2" fmla="*/ 88900 h 196850"/>
                <a:gd name="connsiteX3" fmla="*/ 171450 w 171450"/>
                <a:gd name="connsiteY3" fmla="*/ 127000 h 196850"/>
                <a:gd name="connsiteX4" fmla="*/ 133350 w 171450"/>
                <a:gd name="connsiteY4" fmla="*/ 139700 h 196850"/>
                <a:gd name="connsiteX5" fmla="*/ 101600 w 171450"/>
                <a:gd name="connsiteY5" fmla="*/ 152400 h 196850"/>
                <a:gd name="connsiteX6" fmla="*/ 57150 w 171450"/>
                <a:gd name="connsiteY6" fmla="*/ 165100 h 196850"/>
                <a:gd name="connsiteX7" fmla="*/ 19050 w 171450"/>
                <a:gd name="connsiteY7" fmla="*/ 190500 h 196850"/>
                <a:gd name="connsiteX8" fmla="*/ 0 w 171450"/>
                <a:gd name="connsiteY8" fmla="*/ 196850 h 19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1450" h="196850">
                  <a:moveTo>
                    <a:pt x="95250" y="0"/>
                  </a:moveTo>
                  <a:cubicBezTo>
                    <a:pt x="122153" y="44838"/>
                    <a:pt x="107454" y="21481"/>
                    <a:pt x="139700" y="69850"/>
                  </a:cubicBezTo>
                  <a:cubicBezTo>
                    <a:pt x="143933" y="76200"/>
                    <a:pt x="149987" y="81660"/>
                    <a:pt x="152400" y="88900"/>
                  </a:cubicBezTo>
                  <a:cubicBezTo>
                    <a:pt x="161163" y="115190"/>
                    <a:pt x="155037" y="102381"/>
                    <a:pt x="171450" y="127000"/>
                  </a:cubicBezTo>
                  <a:cubicBezTo>
                    <a:pt x="158750" y="131233"/>
                    <a:pt x="145779" y="134728"/>
                    <a:pt x="133350" y="139700"/>
                  </a:cubicBezTo>
                  <a:cubicBezTo>
                    <a:pt x="122767" y="143933"/>
                    <a:pt x="112414" y="148795"/>
                    <a:pt x="101600" y="152400"/>
                  </a:cubicBezTo>
                  <a:cubicBezTo>
                    <a:pt x="93379" y="155140"/>
                    <a:pt x="66323" y="160004"/>
                    <a:pt x="57150" y="165100"/>
                  </a:cubicBezTo>
                  <a:cubicBezTo>
                    <a:pt x="43807" y="172513"/>
                    <a:pt x="33530" y="185673"/>
                    <a:pt x="19050" y="190500"/>
                  </a:cubicBezTo>
                  <a:lnTo>
                    <a:pt x="0" y="196850"/>
                  </a:ln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1921F7BB-3CFC-4B7C-801F-54DD8E672CE7}"/>
              </a:ext>
            </a:extLst>
          </p:cNvPr>
          <p:cNvSpPr txBox="1">
            <a:spLocks/>
          </p:cNvSpPr>
          <p:nvPr/>
        </p:nvSpPr>
        <p:spPr>
          <a:xfrm>
            <a:off x="974248" y="2605831"/>
            <a:ext cx="850900" cy="3946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/>
              <a:t>MSC</a:t>
            </a:r>
          </a:p>
        </p:txBody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26964B8B-9834-4C98-82D6-4DD88FCB17E3}"/>
              </a:ext>
            </a:extLst>
          </p:cNvPr>
          <p:cNvSpPr txBox="1">
            <a:spLocks/>
          </p:cNvSpPr>
          <p:nvPr/>
        </p:nvSpPr>
        <p:spPr>
          <a:xfrm>
            <a:off x="2322740" y="3245925"/>
            <a:ext cx="850900" cy="3946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/>
              <a:t>6h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AFE03882-09A0-474B-A3A6-A3FCFB9CC7E0}"/>
              </a:ext>
            </a:extLst>
          </p:cNvPr>
          <p:cNvGrpSpPr/>
          <p:nvPr/>
        </p:nvGrpSpPr>
        <p:grpSpPr>
          <a:xfrm rot="11328935" flipH="1">
            <a:off x="2344864" y="3216337"/>
            <a:ext cx="239811" cy="303051"/>
            <a:chOff x="1568450" y="3102606"/>
            <a:chExt cx="211487" cy="288294"/>
          </a:xfrm>
        </p:grpSpPr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2BF353C-04E0-48BB-8DCE-F90EBA029D54}"/>
                </a:ext>
              </a:extLst>
            </p:cNvPr>
            <p:cNvSpPr/>
            <p:nvPr/>
          </p:nvSpPr>
          <p:spPr>
            <a:xfrm>
              <a:off x="1568450" y="3117850"/>
              <a:ext cx="146050" cy="273050"/>
            </a:xfrm>
            <a:custGeom>
              <a:avLst/>
              <a:gdLst>
                <a:gd name="connsiteX0" fmla="*/ 0 w 146050"/>
                <a:gd name="connsiteY0" fmla="*/ 273050 h 273050"/>
                <a:gd name="connsiteX1" fmla="*/ 82550 w 146050"/>
                <a:gd name="connsiteY1" fmla="*/ 234950 h 273050"/>
                <a:gd name="connsiteX2" fmla="*/ 101600 w 146050"/>
                <a:gd name="connsiteY2" fmla="*/ 222250 h 273050"/>
                <a:gd name="connsiteX3" fmla="*/ 120650 w 146050"/>
                <a:gd name="connsiteY3" fmla="*/ 196850 h 273050"/>
                <a:gd name="connsiteX4" fmla="*/ 139700 w 146050"/>
                <a:gd name="connsiteY4" fmla="*/ 177800 h 273050"/>
                <a:gd name="connsiteX5" fmla="*/ 146050 w 146050"/>
                <a:gd name="connsiteY5" fmla="*/ 158750 h 273050"/>
                <a:gd name="connsiteX6" fmla="*/ 127000 w 146050"/>
                <a:gd name="connsiteY6" fmla="*/ 57150 h 273050"/>
                <a:gd name="connsiteX7" fmla="*/ 114300 w 146050"/>
                <a:gd name="connsiteY7" fmla="*/ 31750 h 273050"/>
                <a:gd name="connsiteX8" fmla="*/ 76200 w 146050"/>
                <a:gd name="connsiteY8" fmla="*/ 12700 h 273050"/>
                <a:gd name="connsiteX9" fmla="*/ 69850 w 146050"/>
                <a:gd name="connsiteY9" fmla="*/ 0 h 273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6050" h="273050">
                  <a:moveTo>
                    <a:pt x="0" y="273050"/>
                  </a:moveTo>
                  <a:cubicBezTo>
                    <a:pt x="48438" y="263362"/>
                    <a:pt x="27951" y="271350"/>
                    <a:pt x="82550" y="234950"/>
                  </a:cubicBezTo>
                  <a:cubicBezTo>
                    <a:pt x="88900" y="230717"/>
                    <a:pt x="96204" y="227646"/>
                    <a:pt x="101600" y="222250"/>
                  </a:cubicBezTo>
                  <a:cubicBezTo>
                    <a:pt x="109084" y="214766"/>
                    <a:pt x="113762" y="204885"/>
                    <a:pt x="120650" y="196850"/>
                  </a:cubicBezTo>
                  <a:cubicBezTo>
                    <a:pt x="126494" y="190032"/>
                    <a:pt x="133350" y="184150"/>
                    <a:pt x="139700" y="177800"/>
                  </a:cubicBezTo>
                  <a:cubicBezTo>
                    <a:pt x="141817" y="171450"/>
                    <a:pt x="146050" y="165443"/>
                    <a:pt x="146050" y="158750"/>
                  </a:cubicBezTo>
                  <a:cubicBezTo>
                    <a:pt x="146050" y="128163"/>
                    <a:pt x="141592" y="86335"/>
                    <a:pt x="127000" y="57150"/>
                  </a:cubicBezTo>
                  <a:cubicBezTo>
                    <a:pt x="122767" y="48683"/>
                    <a:pt x="120360" y="39022"/>
                    <a:pt x="114300" y="31750"/>
                  </a:cubicBezTo>
                  <a:cubicBezTo>
                    <a:pt x="91104" y="3915"/>
                    <a:pt x="101242" y="31481"/>
                    <a:pt x="76200" y="12700"/>
                  </a:cubicBezTo>
                  <a:cubicBezTo>
                    <a:pt x="72414" y="9860"/>
                    <a:pt x="71967" y="4233"/>
                    <a:pt x="69850" y="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C4E72DB4-9644-430B-969D-4CEE3F8F59BC}"/>
                </a:ext>
              </a:extLst>
            </p:cNvPr>
            <p:cNvSpPr/>
            <p:nvPr/>
          </p:nvSpPr>
          <p:spPr>
            <a:xfrm rot="13079216">
              <a:off x="1608487" y="3102606"/>
              <a:ext cx="171450" cy="196850"/>
            </a:xfrm>
            <a:custGeom>
              <a:avLst/>
              <a:gdLst>
                <a:gd name="connsiteX0" fmla="*/ 95250 w 171450"/>
                <a:gd name="connsiteY0" fmla="*/ 0 h 196850"/>
                <a:gd name="connsiteX1" fmla="*/ 139700 w 171450"/>
                <a:gd name="connsiteY1" fmla="*/ 69850 h 196850"/>
                <a:gd name="connsiteX2" fmla="*/ 152400 w 171450"/>
                <a:gd name="connsiteY2" fmla="*/ 88900 h 196850"/>
                <a:gd name="connsiteX3" fmla="*/ 171450 w 171450"/>
                <a:gd name="connsiteY3" fmla="*/ 127000 h 196850"/>
                <a:gd name="connsiteX4" fmla="*/ 133350 w 171450"/>
                <a:gd name="connsiteY4" fmla="*/ 139700 h 196850"/>
                <a:gd name="connsiteX5" fmla="*/ 101600 w 171450"/>
                <a:gd name="connsiteY5" fmla="*/ 152400 h 196850"/>
                <a:gd name="connsiteX6" fmla="*/ 57150 w 171450"/>
                <a:gd name="connsiteY6" fmla="*/ 165100 h 196850"/>
                <a:gd name="connsiteX7" fmla="*/ 19050 w 171450"/>
                <a:gd name="connsiteY7" fmla="*/ 190500 h 196850"/>
                <a:gd name="connsiteX8" fmla="*/ 0 w 171450"/>
                <a:gd name="connsiteY8" fmla="*/ 196850 h 19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1450" h="196850">
                  <a:moveTo>
                    <a:pt x="95250" y="0"/>
                  </a:moveTo>
                  <a:cubicBezTo>
                    <a:pt x="122153" y="44838"/>
                    <a:pt x="107454" y="21481"/>
                    <a:pt x="139700" y="69850"/>
                  </a:cubicBezTo>
                  <a:cubicBezTo>
                    <a:pt x="143933" y="76200"/>
                    <a:pt x="149987" y="81660"/>
                    <a:pt x="152400" y="88900"/>
                  </a:cubicBezTo>
                  <a:cubicBezTo>
                    <a:pt x="161163" y="115190"/>
                    <a:pt x="155037" y="102381"/>
                    <a:pt x="171450" y="127000"/>
                  </a:cubicBezTo>
                  <a:cubicBezTo>
                    <a:pt x="158750" y="131233"/>
                    <a:pt x="145779" y="134728"/>
                    <a:pt x="133350" y="139700"/>
                  </a:cubicBezTo>
                  <a:cubicBezTo>
                    <a:pt x="122767" y="143933"/>
                    <a:pt x="112414" y="148795"/>
                    <a:pt x="101600" y="152400"/>
                  </a:cubicBezTo>
                  <a:cubicBezTo>
                    <a:pt x="93379" y="155140"/>
                    <a:pt x="66323" y="160004"/>
                    <a:pt x="57150" y="165100"/>
                  </a:cubicBezTo>
                  <a:cubicBezTo>
                    <a:pt x="43807" y="172513"/>
                    <a:pt x="33530" y="185673"/>
                    <a:pt x="19050" y="190500"/>
                  </a:cubicBezTo>
                  <a:lnTo>
                    <a:pt x="0" y="196850"/>
                  </a:ln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E4050CCD-3DAB-48B5-A395-C45F161284AB}"/>
              </a:ext>
            </a:extLst>
          </p:cNvPr>
          <p:cNvGrpSpPr/>
          <p:nvPr/>
        </p:nvGrpSpPr>
        <p:grpSpPr>
          <a:xfrm rot="11328935" flipH="1">
            <a:off x="4304038" y="3557915"/>
            <a:ext cx="239811" cy="303051"/>
            <a:chOff x="1568450" y="3102606"/>
            <a:chExt cx="211487" cy="288294"/>
          </a:xfrm>
        </p:grpSpPr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C3850066-EB16-471F-8659-33057D634B37}"/>
                </a:ext>
              </a:extLst>
            </p:cNvPr>
            <p:cNvSpPr/>
            <p:nvPr/>
          </p:nvSpPr>
          <p:spPr>
            <a:xfrm>
              <a:off x="1568450" y="3117850"/>
              <a:ext cx="146050" cy="273050"/>
            </a:xfrm>
            <a:custGeom>
              <a:avLst/>
              <a:gdLst>
                <a:gd name="connsiteX0" fmla="*/ 0 w 146050"/>
                <a:gd name="connsiteY0" fmla="*/ 273050 h 273050"/>
                <a:gd name="connsiteX1" fmla="*/ 82550 w 146050"/>
                <a:gd name="connsiteY1" fmla="*/ 234950 h 273050"/>
                <a:gd name="connsiteX2" fmla="*/ 101600 w 146050"/>
                <a:gd name="connsiteY2" fmla="*/ 222250 h 273050"/>
                <a:gd name="connsiteX3" fmla="*/ 120650 w 146050"/>
                <a:gd name="connsiteY3" fmla="*/ 196850 h 273050"/>
                <a:gd name="connsiteX4" fmla="*/ 139700 w 146050"/>
                <a:gd name="connsiteY4" fmla="*/ 177800 h 273050"/>
                <a:gd name="connsiteX5" fmla="*/ 146050 w 146050"/>
                <a:gd name="connsiteY5" fmla="*/ 158750 h 273050"/>
                <a:gd name="connsiteX6" fmla="*/ 127000 w 146050"/>
                <a:gd name="connsiteY6" fmla="*/ 57150 h 273050"/>
                <a:gd name="connsiteX7" fmla="*/ 114300 w 146050"/>
                <a:gd name="connsiteY7" fmla="*/ 31750 h 273050"/>
                <a:gd name="connsiteX8" fmla="*/ 76200 w 146050"/>
                <a:gd name="connsiteY8" fmla="*/ 12700 h 273050"/>
                <a:gd name="connsiteX9" fmla="*/ 69850 w 146050"/>
                <a:gd name="connsiteY9" fmla="*/ 0 h 273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6050" h="273050">
                  <a:moveTo>
                    <a:pt x="0" y="273050"/>
                  </a:moveTo>
                  <a:cubicBezTo>
                    <a:pt x="48438" y="263362"/>
                    <a:pt x="27951" y="271350"/>
                    <a:pt x="82550" y="234950"/>
                  </a:cubicBezTo>
                  <a:cubicBezTo>
                    <a:pt x="88900" y="230717"/>
                    <a:pt x="96204" y="227646"/>
                    <a:pt x="101600" y="222250"/>
                  </a:cubicBezTo>
                  <a:cubicBezTo>
                    <a:pt x="109084" y="214766"/>
                    <a:pt x="113762" y="204885"/>
                    <a:pt x="120650" y="196850"/>
                  </a:cubicBezTo>
                  <a:cubicBezTo>
                    <a:pt x="126494" y="190032"/>
                    <a:pt x="133350" y="184150"/>
                    <a:pt x="139700" y="177800"/>
                  </a:cubicBezTo>
                  <a:cubicBezTo>
                    <a:pt x="141817" y="171450"/>
                    <a:pt x="146050" y="165443"/>
                    <a:pt x="146050" y="158750"/>
                  </a:cubicBezTo>
                  <a:cubicBezTo>
                    <a:pt x="146050" y="128163"/>
                    <a:pt x="141592" y="86335"/>
                    <a:pt x="127000" y="57150"/>
                  </a:cubicBezTo>
                  <a:cubicBezTo>
                    <a:pt x="122767" y="48683"/>
                    <a:pt x="120360" y="39022"/>
                    <a:pt x="114300" y="31750"/>
                  </a:cubicBezTo>
                  <a:cubicBezTo>
                    <a:pt x="91104" y="3915"/>
                    <a:pt x="101242" y="31481"/>
                    <a:pt x="76200" y="12700"/>
                  </a:cubicBezTo>
                  <a:cubicBezTo>
                    <a:pt x="72414" y="9860"/>
                    <a:pt x="71967" y="4233"/>
                    <a:pt x="69850" y="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FFB7D5BC-4062-4CC5-8332-7ED529809295}"/>
                </a:ext>
              </a:extLst>
            </p:cNvPr>
            <p:cNvSpPr/>
            <p:nvPr/>
          </p:nvSpPr>
          <p:spPr>
            <a:xfrm rot="13079216">
              <a:off x="1608487" y="3102606"/>
              <a:ext cx="171450" cy="196850"/>
            </a:xfrm>
            <a:custGeom>
              <a:avLst/>
              <a:gdLst>
                <a:gd name="connsiteX0" fmla="*/ 95250 w 171450"/>
                <a:gd name="connsiteY0" fmla="*/ 0 h 196850"/>
                <a:gd name="connsiteX1" fmla="*/ 139700 w 171450"/>
                <a:gd name="connsiteY1" fmla="*/ 69850 h 196850"/>
                <a:gd name="connsiteX2" fmla="*/ 152400 w 171450"/>
                <a:gd name="connsiteY2" fmla="*/ 88900 h 196850"/>
                <a:gd name="connsiteX3" fmla="*/ 171450 w 171450"/>
                <a:gd name="connsiteY3" fmla="*/ 127000 h 196850"/>
                <a:gd name="connsiteX4" fmla="*/ 133350 w 171450"/>
                <a:gd name="connsiteY4" fmla="*/ 139700 h 196850"/>
                <a:gd name="connsiteX5" fmla="*/ 101600 w 171450"/>
                <a:gd name="connsiteY5" fmla="*/ 152400 h 196850"/>
                <a:gd name="connsiteX6" fmla="*/ 57150 w 171450"/>
                <a:gd name="connsiteY6" fmla="*/ 165100 h 196850"/>
                <a:gd name="connsiteX7" fmla="*/ 19050 w 171450"/>
                <a:gd name="connsiteY7" fmla="*/ 190500 h 196850"/>
                <a:gd name="connsiteX8" fmla="*/ 0 w 171450"/>
                <a:gd name="connsiteY8" fmla="*/ 196850 h 19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1450" h="196850">
                  <a:moveTo>
                    <a:pt x="95250" y="0"/>
                  </a:moveTo>
                  <a:cubicBezTo>
                    <a:pt x="122153" y="44838"/>
                    <a:pt x="107454" y="21481"/>
                    <a:pt x="139700" y="69850"/>
                  </a:cubicBezTo>
                  <a:cubicBezTo>
                    <a:pt x="143933" y="76200"/>
                    <a:pt x="149987" y="81660"/>
                    <a:pt x="152400" y="88900"/>
                  </a:cubicBezTo>
                  <a:cubicBezTo>
                    <a:pt x="161163" y="115190"/>
                    <a:pt x="155037" y="102381"/>
                    <a:pt x="171450" y="127000"/>
                  </a:cubicBezTo>
                  <a:cubicBezTo>
                    <a:pt x="158750" y="131233"/>
                    <a:pt x="145779" y="134728"/>
                    <a:pt x="133350" y="139700"/>
                  </a:cubicBezTo>
                  <a:cubicBezTo>
                    <a:pt x="122767" y="143933"/>
                    <a:pt x="112414" y="148795"/>
                    <a:pt x="101600" y="152400"/>
                  </a:cubicBezTo>
                  <a:cubicBezTo>
                    <a:pt x="93379" y="155140"/>
                    <a:pt x="66323" y="160004"/>
                    <a:pt x="57150" y="165100"/>
                  </a:cubicBezTo>
                  <a:cubicBezTo>
                    <a:pt x="43807" y="172513"/>
                    <a:pt x="33530" y="185673"/>
                    <a:pt x="19050" y="190500"/>
                  </a:cubicBezTo>
                  <a:lnTo>
                    <a:pt x="0" y="196850"/>
                  </a:ln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5DD32051-842E-423A-9F0B-6B133FF2BD55}"/>
              </a:ext>
            </a:extLst>
          </p:cNvPr>
          <p:cNvGrpSpPr/>
          <p:nvPr/>
        </p:nvGrpSpPr>
        <p:grpSpPr>
          <a:xfrm rot="11994919" flipH="1">
            <a:off x="9881464" y="5408444"/>
            <a:ext cx="239811" cy="303051"/>
            <a:chOff x="1568450" y="3102606"/>
            <a:chExt cx="211487" cy="288294"/>
          </a:xfrm>
        </p:grpSpPr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8847D8A-0593-4F1B-92F2-C1E01504B561}"/>
                </a:ext>
              </a:extLst>
            </p:cNvPr>
            <p:cNvSpPr/>
            <p:nvPr/>
          </p:nvSpPr>
          <p:spPr>
            <a:xfrm>
              <a:off x="1568450" y="3117850"/>
              <a:ext cx="146050" cy="273050"/>
            </a:xfrm>
            <a:custGeom>
              <a:avLst/>
              <a:gdLst>
                <a:gd name="connsiteX0" fmla="*/ 0 w 146050"/>
                <a:gd name="connsiteY0" fmla="*/ 273050 h 273050"/>
                <a:gd name="connsiteX1" fmla="*/ 82550 w 146050"/>
                <a:gd name="connsiteY1" fmla="*/ 234950 h 273050"/>
                <a:gd name="connsiteX2" fmla="*/ 101600 w 146050"/>
                <a:gd name="connsiteY2" fmla="*/ 222250 h 273050"/>
                <a:gd name="connsiteX3" fmla="*/ 120650 w 146050"/>
                <a:gd name="connsiteY3" fmla="*/ 196850 h 273050"/>
                <a:gd name="connsiteX4" fmla="*/ 139700 w 146050"/>
                <a:gd name="connsiteY4" fmla="*/ 177800 h 273050"/>
                <a:gd name="connsiteX5" fmla="*/ 146050 w 146050"/>
                <a:gd name="connsiteY5" fmla="*/ 158750 h 273050"/>
                <a:gd name="connsiteX6" fmla="*/ 127000 w 146050"/>
                <a:gd name="connsiteY6" fmla="*/ 57150 h 273050"/>
                <a:gd name="connsiteX7" fmla="*/ 114300 w 146050"/>
                <a:gd name="connsiteY7" fmla="*/ 31750 h 273050"/>
                <a:gd name="connsiteX8" fmla="*/ 76200 w 146050"/>
                <a:gd name="connsiteY8" fmla="*/ 12700 h 273050"/>
                <a:gd name="connsiteX9" fmla="*/ 69850 w 146050"/>
                <a:gd name="connsiteY9" fmla="*/ 0 h 273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6050" h="273050">
                  <a:moveTo>
                    <a:pt x="0" y="273050"/>
                  </a:moveTo>
                  <a:cubicBezTo>
                    <a:pt x="48438" y="263362"/>
                    <a:pt x="27951" y="271350"/>
                    <a:pt x="82550" y="234950"/>
                  </a:cubicBezTo>
                  <a:cubicBezTo>
                    <a:pt x="88900" y="230717"/>
                    <a:pt x="96204" y="227646"/>
                    <a:pt x="101600" y="222250"/>
                  </a:cubicBezTo>
                  <a:cubicBezTo>
                    <a:pt x="109084" y="214766"/>
                    <a:pt x="113762" y="204885"/>
                    <a:pt x="120650" y="196850"/>
                  </a:cubicBezTo>
                  <a:cubicBezTo>
                    <a:pt x="126494" y="190032"/>
                    <a:pt x="133350" y="184150"/>
                    <a:pt x="139700" y="177800"/>
                  </a:cubicBezTo>
                  <a:cubicBezTo>
                    <a:pt x="141817" y="171450"/>
                    <a:pt x="146050" y="165443"/>
                    <a:pt x="146050" y="158750"/>
                  </a:cubicBezTo>
                  <a:cubicBezTo>
                    <a:pt x="146050" y="128163"/>
                    <a:pt x="141592" y="86335"/>
                    <a:pt x="127000" y="57150"/>
                  </a:cubicBezTo>
                  <a:cubicBezTo>
                    <a:pt x="122767" y="48683"/>
                    <a:pt x="120360" y="39022"/>
                    <a:pt x="114300" y="31750"/>
                  </a:cubicBezTo>
                  <a:cubicBezTo>
                    <a:pt x="91104" y="3915"/>
                    <a:pt x="101242" y="31481"/>
                    <a:pt x="76200" y="12700"/>
                  </a:cubicBezTo>
                  <a:cubicBezTo>
                    <a:pt x="72414" y="9860"/>
                    <a:pt x="71967" y="4233"/>
                    <a:pt x="69850" y="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9C702C2E-70F2-47F9-A3C1-3F3CD8FA04C2}"/>
                </a:ext>
              </a:extLst>
            </p:cNvPr>
            <p:cNvSpPr/>
            <p:nvPr/>
          </p:nvSpPr>
          <p:spPr>
            <a:xfrm rot="13079216">
              <a:off x="1608487" y="3102606"/>
              <a:ext cx="171450" cy="196850"/>
            </a:xfrm>
            <a:custGeom>
              <a:avLst/>
              <a:gdLst>
                <a:gd name="connsiteX0" fmla="*/ 95250 w 171450"/>
                <a:gd name="connsiteY0" fmla="*/ 0 h 196850"/>
                <a:gd name="connsiteX1" fmla="*/ 139700 w 171450"/>
                <a:gd name="connsiteY1" fmla="*/ 69850 h 196850"/>
                <a:gd name="connsiteX2" fmla="*/ 152400 w 171450"/>
                <a:gd name="connsiteY2" fmla="*/ 88900 h 196850"/>
                <a:gd name="connsiteX3" fmla="*/ 171450 w 171450"/>
                <a:gd name="connsiteY3" fmla="*/ 127000 h 196850"/>
                <a:gd name="connsiteX4" fmla="*/ 133350 w 171450"/>
                <a:gd name="connsiteY4" fmla="*/ 139700 h 196850"/>
                <a:gd name="connsiteX5" fmla="*/ 101600 w 171450"/>
                <a:gd name="connsiteY5" fmla="*/ 152400 h 196850"/>
                <a:gd name="connsiteX6" fmla="*/ 57150 w 171450"/>
                <a:gd name="connsiteY6" fmla="*/ 165100 h 196850"/>
                <a:gd name="connsiteX7" fmla="*/ 19050 w 171450"/>
                <a:gd name="connsiteY7" fmla="*/ 190500 h 196850"/>
                <a:gd name="connsiteX8" fmla="*/ 0 w 171450"/>
                <a:gd name="connsiteY8" fmla="*/ 196850 h 19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1450" h="196850">
                  <a:moveTo>
                    <a:pt x="95250" y="0"/>
                  </a:moveTo>
                  <a:cubicBezTo>
                    <a:pt x="122153" y="44838"/>
                    <a:pt x="107454" y="21481"/>
                    <a:pt x="139700" y="69850"/>
                  </a:cubicBezTo>
                  <a:cubicBezTo>
                    <a:pt x="143933" y="76200"/>
                    <a:pt x="149987" y="81660"/>
                    <a:pt x="152400" y="88900"/>
                  </a:cubicBezTo>
                  <a:cubicBezTo>
                    <a:pt x="161163" y="115190"/>
                    <a:pt x="155037" y="102381"/>
                    <a:pt x="171450" y="127000"/>
                  </a:cubicBezTo>
                  <a:cubicBezTo>
                    <a:pt x="158750" y="131233"/>
                    <a:pt x="145779" y="134728"/>
                    <a:pt x="133350" y="139700"/>
                  </a:cubicBezTo>
                  <a:cubicBezTo>
                    <a:pt x="122767" y="143933"/>
                    <a:pt x="112414" y="148795"/>
                    <a:pt x="101600" y="152400"/>
                  </a:cubicBezTo>
                  <a:cubicBezTo>
                    <a:pt x="93379" y="155140"/>
                    <a:pt x="66323" y="160004"/>
                    <a:pt x="57150" y="165100"/>
                  </a:cubicBezTo>
                  <a:cubicBezTo>
                    <a:pt x="43807" y="172513"/>
                    <a:pt x="33530" y="185673"/>
                    <a:pt x="19050" y="190500"/>
                  </a:cubicBezTo>
                  <a:lnTo>
                    <a:pt x="0" y="196850"/>
                  </a:ln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57DCBB8D-BB4B-404C-804C-1C8BEED22C6A}"/>
              </a:ext>
            </a:extLst>
          </p:cNvPr>
          <p:cNvGrpSpPr/>
          <p:nvPr/>
        </p:nvGrpSpPr>
        <p:grpSpPr>
          <a:xfrm>
            <a:off x="4008470" y="3185835"/>
            <a:ext cx="211487" cy="288294"/>
            <a:chOff x="1568450" y="3102606"/>
            <a:chExt cx="211487" cy="288294"/>
          </a:xfrm>
        </p:grpSpPr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90597D96-6F94-4579-8267-2789C5A95636}"/>
                </a:ext>
              </a:extLst>
            </p:cNvPr>
            <p:cNvSpPr/>
            <p:nvPr/>
          </p:nvSpPr>
          <p:spPr>
            <a:xfrm>
              <a:off x="1568450" y="3117850"/>
              <a:ext cx="146050" cy="273050"/>
            </a:xfrm>
            <a:custGeom>
              <a:avLst/>
              <a:gdLst>
                <a:gd name="connsiteX0" fmla="*/ 0 w 146050"/>
                <a:gd name="connsiteY0" fmla="*/ 273050 h 273050"/>
                <a:gd name="connsiteX1" fmla="*/ 82550 w 146050"/>
                <a:gd name="connsiteY1" fmla="*/ 234950 h 273050"/>
                <a:gd name="connsiteX2" fmla="*/ 101600 w 146050"/>
                <a:gd name="connsiteY2" fmla="*/ 222250 h 273050"/>
                <a:gd name="connsiteX3" fmla="*/ 120650 w 146050"/>
                <a:gd name="connsiteY3" fmla="*/ 196850 h 273050"/>
                <a:gd name="connsiteX4" fmla="*/ 139700 w 146050"/>
                <a:gd name="connsiteY4" fmla="*/ 177800 h 273050"/>
                <a:gd name="connsiteX5" fmla="*/ 146050 w 146050"/>
                <a:gd name="connsiteY5" fmla="*/ 158750 h 273050"/>
                <a:gd name="connsiteX6" fmla="*/ 127000 w 146050"/>
                <a:gd name="connsiteY6" fmla="*/ 57150 h 273050"/>
                <a:gd name="connsiteX7" fmla="*/ 114300 w 146050"/>
                <a:gd name="connsiteY7" fmla="*/ 31750 h 273050"/>
                <a:gd name="connsiteX8" fmla="*/ 76200 w 146050"/>
                <a:gd name="connsiteY8" fmla="*/ 12700 h 273050"/>
                <a:gd name="connsiteX9" fmla="*/ 69850 w 146050"/>
                <a:gd name="connsiteY9" fmla="*/ 0 h 273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6050" h="273050">
                  <a:moveTo>
                    <a:pt x="0" y="273050"/>
                  </a:moveTo>
                  <a:cubicBezTo>
                    <a:pt x="48438" y="263362"/>
                    <a:pt x="27951" y="271350"/>
                    <a:pt x="82550" y="234950"/>
                  </a:cubicBezTo>
                  <a:cubicBezTo>
                    <a:pt x="88900" y="230717"/>
                    <a:pt x="96204" y="227646"/>
                    <a:pt x="101600" y="222250"/>
                  </a:cubicBezTo>
                  <a:cubicBezTo>
                    <a:pt x="109084" y="214766"/>
                    <a:pt x="113762" y="204885"/>
                    <a:pt x="120650" y="196850"/>
                  </a:cubicBezTo>
                  <a:cubicBezTo>
                    <a:pt x="126494" y="190032"/>
                    <a:pt x="133350" y="184150"/>
                    <a:pt x="139700" y="177800"/>
                  </a:cubicBezTo>
                  <a:cubicBezTo>
                    <a:pt x="141817" y="171450"/>
                    <a:pt x="146050" y="165443"/>
                    <a:pt x="146050" y="158750"/>
                  </a:cubicBezTo>
                  <a:cubicBezTo>
                    <a:pt x="146050" y="128163"/>
                    <a:pt x="141592" y="86335"/>
                    <a:pt x="127000" y="57150"/>
                  </a:cubicBezTo>
                  <a:cubicBezTo>
                    <a:pt x="122767" y="48683"/>
                    <a:pt x="120360" y="39022"/>
                    <a:pt x="114300" y="31750"/>
                  </a:cubicBezTo>
                  <a:cubicBezTo>
                    <a:pt x="91104" y="3915"/>
                    <a:pt x="101242" y="31481"/>
                    <a:pt x="76200" y="12700"/>
                  </a:cubicBezTo>
                  <a:cubicBezTo>
                    <a:pt x="72414" y="9860"/>
                    <a:pt x="71967" y="4233"/>
                    <a:pt x="69850" y="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A9B99EB1-9C8A-4DA5-8B80-A6E99915F067}"/>
                </a:ext>
              </a:extLst>
            </p:cNvPr>
            <p:cNvSpPr/>
            <p:nvPr/>
          </p:nvSpPr>
          <p:spPr>
            <a:xfrm rot="13079216">
              <a:off x="1608487" y="3102606"/>
              <a:ext cx="171450" cy="196850"/>
            </a:xfrm>
            <a:custGeom>
              <a:avLst/>
              <a:gdLst>
                <a:gd name="connsiteX0" fmla="*/ 95250 w 171450"/>
                <a:gd name="connsiteY0" fmla="*/ 0 h 196850"/>
                <a:gd name="connsiteX1" fmla="*/ 139700 w 171450"/>
                <a:gd name="connsiteY1" fmla="*/ 69850 h 196850"/>
                <a:gd name="connsiteX2" fmla="*/ 152400 w 171450"/>
                <a:gd name="connsiteY2" fmla="*/ 88900 h 196850"/>
                <a:gd name="connsiteX3" fmla="*/ 171450 w 171450"/>
                <a:gd name="connsiteY3" fmla="*/ 127000 h 196850"/>
                <a:gd name="connsiteX4" fmla="*/ 133350 w 171450"/>
                <a:gd name="connsiteY4" fmla="*/ 139700 h 196850"/>
                <a:gd name="connsiteX5" fmla="*/ 101600 w 171450"/>
                <a:gd name="connsiteY5" fmla="*/ 152400 h 196850"/>
                <a:gd name="connsiteX6" fmla="*/ 57150 w 171450"/>
                <a:gd name="connsiteY6" fmla="*/ 165100 h 196850"/>
                <a:gd name="connsiteX7" fmla="*/ 19050 w 171450"/>
                <a:gd name="connsiteY7" fmla="*/ 190500 h 196850"/>
                <a:gd name="connsiteX8" fmla="*/ 0 w 171450"/>
                <a:gd name="connsiteY8" fmla="*/ 196850 h 19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1450" h="196850">
                  <a:moveTo>
                    <a:pt x="95250" y="0"/>
                  </a:moveTo>
                  <a:cubicBezTo>
                    <a:pt x="122153" y="44838"/>
                    <a:pt x="107454" y="21481"/>
                    <a:pt x="139700" y="69850"/>
                  </a:cubicBezTo>
                  <a:cubicBezTo>
                    <a:pt x="143933" y="76200"/>
                    <a:pt x="149987" y="81660"/>
                    <a:pt x="152400" y="88900"/>
                  </a:cubicBezTo>
                  <a:cubicBezTo>
                    <a:pt x="161163" y="115190"/>
                    <a:pt x="155037" y="102381"/>
                    <a:pt x="171450" y="127000"/>
                  </a:cubicBezTo>
                  <a:cubicBezTo>
                    <a:pt x="158750" y="131233"/>
                    <a:pt x="145779" y="134728"/>
                    <a:pt x="133350" y="139700"/>
                  </a:cubicBezTo>
                  <a:cubicBezTo>
                    <a:pt x="122767" y="143933"/>
                    <a:pt x="112414" y="148795"/>
                    <a:pt x="101600" y="152400"/>
                  </a:cubicBezTo>
                  <a:cubicBezTo>
                    <a:pt x="93379" y="155140"/>
                    <a:pt x="66323" y="160004"/>
                    <a:pt x="57150" y="165100"/>
                  </a:cubicBezTo>
                  <a:cubicBezTo>
                    <a:pt x="43807" y="172513"/>
                    <a:pt x="33530" y="185673"/>
                    <a:pt x="19050" y="190500"/>
                  </a:cubicBezTo>
                  <a:lnTo>
                    <a:pt x="0" y="196850"/>
                  </a:ln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CBC6E613-4BEE-4271-8E53-B9040AD32072}"/>
              </a:ext>
            </a:extLst>
          </p:cNvPr>
          <p:cNvGrpSpPr/>
          <p:nvPr/>
        </p:nvGrpSpPr>
        <p:grpSpPr>
          <a:xfrm>
            <a:off x="6172200" y="3672479"/>
            <a:ext cx="211487" cy="288294"/>
            <a:chOff x="1568450" y="3102606"/>
            <a:chExt cx="211487" cy="288294"/>
          </a:xfrm>
        </p:grpSpPr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242C01D4-14F3-4884-88D3-7C149E937F59}"/>
                </a:ext>
              </a:extLst>
            </p:cNvPr>
            <p:cNvSpPr/>
            <p:nvPr/>
          </p:nvSpPr>
          <p:spPr>
            <a:xfrm>
              <a:off x="1568450" y="3117850"/>
              <a:ext cx="146050" cy="273050"/>
            </a:xfrm>
            <a:custGeom>
              <a:avLst/>
              <a:gdLst>
                <a:gd name="connsiteX0" fmla="*/ 0 w 146050"/>
                <a:gd name="connsiteY0" fmla="*/ 273050 h 273050"/>
                <a:gd name="connsiteX1" fmla="*/ 82550 w 146050"/>
                <a:gd name="connsiteY1" fmla="*/ 234950 h 273050"/>
                <a:gd name="connsiteX2" fmla="*/ 101600 w 146050"/>
                <a:gd name="connsiteY2" fmla="*/ 222250 h 273050"/>
                <a:gd name="connsiteX3" fmla="*/ 120650 w 146050"/>
                <a:gd name="connsiteY3" fmla="*/ 196850 h 273050"/>
                <a:gd name="connsiteX4" fmla="*/ 139700 w 146050"/>
                <a:gd name="connsiteY4" fmla="*/ 177800 h 273050"/>
                <a:gd name="connsiteX5" fmla="*/ 146050 w 146050"/>
                <a:gd name="connsiteY5" fmla="*/ 158750 h 273050"/>
                <a:gd name="connsiteX6" fmla="*/ 127000 w 146050"/>
                <a:gd name="connsiteY6" fmla="*/ 57150 h 273050"/>
                <a:gd name="connsiteX7" fmla="*/ 114300 w 146050"/>
                <a:gd name="connsiteY7" fmla="*/ 31750 h 273050"/>
                <a:gd name="connsiteX8" fmla="*/ 76200 w 146050"/>
                <a:gd name="connsiteY8" fmla="*/ 12700 h 273050"/>
                <a:gd name="connsiteX9" fmla="*/ 69850 w 146050"/>
                <a:gd name="connsiteY9" fmla="*/ 0 h 273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6050" h="273050">
                  <a:moveTo>
                    <a:pt x="0" y="273050"/>
                  </a:moveTo>
                  <a:cubicBezTo>
                    <a:pt x="48438" y="263362"/>
                    <a:pt x="27951" y="271350"/>
                    <a:pt x="82550" y="234950"/>
                  </a:cubicBezTo>
                  <a:cubicBezTo>
                    <a:pt x="88900" y="230717"/>
                    <a:pt x="96204" y="227646"/>
                    <a:pt x="101600" y="222250"/>
                  </a:cubicBezTo>
                  <a:cubicBezTo>
                    <a:pt x="109084" y="214766"/>
                    <a:pt x="113762" y="204885"/>
                    <a:pt x="120650" y="196850"/>
                  </a:cubicBezTo>
                  <a:cubicBezTo>
                    <a:pt x="126494" y="190032"/>
                    <a:pt x="133350" y="184150"/>
                    <a:pt x="139700" y="177800"/>
                  </a:cubicBezTo>
                  <a:cubicBezTo>
                    <a:pt x="141817" y="171450"/>
                    <a:pt x="146050" y="165443"/>
                    <a:pt x="146050" y="158750"/>
                  </a:cubicBezTo>
                  <a:cubicBezTo>
                    <a:pt x="146050" y="128163"/>
                    <a:pt x="141592" y="86335"/>
                    <a:pt x="127000" y="57150"/>
                  </a:cubicBezTo>
                  <a:cubicBezTo>
                    <a:pt x="122767" y="48683"/>
                    <a:pt x="120360" y="39022"/>
                    <a:pt x="114300" y="31750"/>
                  </a:cubicBezTo>
                  <a:cubicBezTo>
                    <a:pt x="91104" y="3915"/>
                    <a:pt x="101242" y="31481"/>
                    <a:pt x="76200" y="12700"/>
                  </a:cubicBezTo>
                  <a:cubicBezTo>
                    <a:pt x="72414" y="9860"/>
                    <a:pt x="71967" y="4233"/>
                    <a:pt x="69850" y="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09BD8BF6-CA32-4375-BBA7-2B8D7892073B}"/>
                </a:ext>
              </a:extLst>
            </p:cNvPr>
            <p:cNvSpPr/>
            <p:nvPr/>
          </p:nvSpPr>
          <p:spPr>
            <a:xfrm rot="13079216">
              <a:off x="1608487" y="3102606"/>
              <a:ext cx="171450" cy="196850"/>
            </a:xfrm>
            <a:custGeom>
              <a:avLst/>
              <a:gdLst>
                <a:gd name="connsiteX0" fmla="*/ 95250 w 171450"/>
                <a:gd name="connsiteY0" fmla="*/ 0 h 196850"/>
                <a:gd name="connsiteX1" fmla="*/ 139700 w 171450"/>
                <a:gd name="connsiteY1" fmla="*/ 69850 h 196850"/>
                <a:gd name="connsiteX2" fmla="*/ 152400 w 171450"/>
                <a:gd name="connsiteY2" fmla="*/ 88900 h 196850"/>
                <a:gd name="connsiteX3" fmla="*/ 171450 w 171450"/>
                <a:gd name="connsiteY3" fmla="*/ 127000 h 196850"/>
                <a:gd name="connsiteX4" fmla="*/ 133350 w 171450"/>
                <a:gd name="connsiteY4" fmla="*/ 139700 h 196850"/>
                <a:gd name="connsiteX5" fmla="*/ 101600 w 171450"/>
                <a:gd name="connsiteY5" fmla="*/ 152400 h 196850"/>
                <a:gd name="connsiteX6" fmla="*/ 57150 w 171450"/>
                <a:gd name="connsiteY6" fmla="*/ 165100 h 196850"/>
                <a:gd name="connsiteX7" fmla="*/ 19050 w 171450"/>
                <a:gd name="connsiteY7" fmla="*/ 190500 h 196850"/>
                <a:gd name="connsiteX8" fmla="*/ 0 w 171450"/>
                <a:gd name="connsiteY8" fmla="*/ 196850 h 19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1450" h="196850">
                  <a:moveTo>
                    <a:pt x="95250" y="0"/>
                  </a:moveTo>
                  <a:cubicBezTo>
                    <a:pt x="122153" y="44838"/>
                    <a:pt x="107454" y="21481"/>
                    <a:pt x="139700" y="69850"/>
                  </a:cubicBezTo>
                  <a:cubicBezTo>
                    <a:pt x="143933" y="76200"/>
                    <a:pt x="149987" y="81660"/>
                    <a:pt x="152400" y="88900"/>
                  </a:cubicBezTo>
                  <a:cubicBezTo>
                    <a:pt x="161163" y="115190"/>
                    <a:pt x="155037" y="102381"/>
                    <a:pt x="171450" y="127000"/>
                  </a:cubicBezTo>
                  <a:cubicBezTo>
                    <a:pt x="158750" y="131233"/>
                    <a:pt x="145779" y="134728"/>
                    <a:pt x="133350" y="139700"/>
                  </a:cubicBezTo>
                  <a:cubicBezTo>
                    <a:pt x="122767" y="143933"/>
                    <a:pt x="112414" y="148795"/>
                    <a:pt x="101600" y="152400"/>
                  </a:cubicBezTo>
                  <a:cubicBezTo>
                    <a:pt x="93379" y="155140"/>
                    <a:pt x="66323" y="160004"/>
                    <a:pt x="57150" y="165100"/>
                  </a:cubicBezTo>
                  <a:cubicBezTo>
                    <a:pt x="43807" y="172513"/>
                    <a:pt x="33530" y="185673"/>
                    <a:pt x="19050" y="190500"/>
                  </a:cubicBezTo>
                  <a:lnTo>
                    <a:pt x="0" y="196850"/>
                  </a:ln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D5FCD17F-71B9-4C72-B43A-CC24C4BCD271}"/>
              </a:ext>
            </a:extLst>
          </p:cNvPr>
          <p:cNvGrpSpPr/>
          <p:nvPr/>
        </p:nvGrpSpPr>
        <p:grpSpPr>
          <a:xfrm>
            <a:off x="9437873" y="4870355"/>
            <a:ext cx="211487" cy="288294"/>
            <a:chOff x="1568450" y="3102606"/>
            <a:chExt cx="211487" cy="288294"/>
          </a:xfrm>
        </p:grpSpPr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F5B7F4BB-9B53-4AC4-BAB4-3DBB1945C366}"/>
                </a:ext>
              </a:extLst>
            </p:cNvPr>
            <p:cNvSpPr/>
            <p:nvPr/>
          </p:nvSpPr>
          <p:spPr>
            <a:xfrm>
              <a:off x="1568450" y="3117850"/>
              <a:ext cx="146050" cy="273050"/>
            </a:xfrm>
            <a:custGeom>
              <a:avLst/>
              <a:gdLst>
                <a:gd name="connsiteX0" fmla="*/ 0 w 146050"/>
                <a:gd name="connsiteY0" fmla="*/ 273050 h 273050"/>
                <a:gd name="connsiteX1" fmla="*/ 82550 w 146050"/>
                <a:gd name="connsiteY1" fmla="*/ 234950 h 273050"/>
                <a:gd name="connsiteX2" fmla="*/ 101600 w 146050"/>
                <a:gd name="connsiteY2" fmla="*/ 222250 h 273050"/>
                <a:gd name="connsiteX3" fmla="*/ 120650 w 146050"/>
                <a:gd name="connsiteY3" fmla="*/ 196850 h 273050"/>
                <a:gd name="connsiteX4" fmla="*/ 139700 w 146050"/>
                <a:gd name="connsiteY4" fmla="*/ 177800 h 273050"/>
                <a:gd name="connsiteX5" fmla="*/ 146050 w 146050"/>
                <a:gd name="connsiteY5" fmla="*/ 158750 h 273050"/>
                <a:gd name="connsiteX6" fmla="*/ 127000 w 146050"/>
                <a:gd name="connsiteY6" fmla="*/ 57150 h 273050"/>
                <a:gd name="connsiteX7" fmla="*/ 114300 w 146050"/>
                <a:gd name="connsiteY7" fmla="*/ 31750 h 273050"/>
                <a:gd name="connsiteX8" fmla="*/ 76200 w 146050"/>
                <a:gd name="connsiteY8" fmla="*/ 12700 h 273050"/>
                <a:gd name="connsiteX9" fmla="*/ 69850 w 146050"/>
                <a:gd name="connsiteY9" fmla="*/ 0 h 273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6050" h="273050">
                  <a:moveTo>
                    <a:pt x="0" y="273050"/>
                  </a:moveTo>
                  <a:cubicBezTo>
                    <a:pt x="48438" y="263362"/>
                    <a:pt x="27951" y="271350"/>
                    <a:pt x="82550" y="234950"/>
                  </a:cubicBezTo>
                  <a:cubicBezTo>
                    <a:pt x="88900" y="230717"/>
                    <a:pt x="96204" y="227646"/>
                    <a:pt x="101600" y="222250"/>
                  </a:cubicBezTo>
                  <a:cubicBezTo>
                    <a:pt x="109084" y="214766"/>
                    <a:pt x="113762" y="204885"/>
                    <a:pt x="120650" y="196850"/>
                  </a:cubicBezTo>
                  <a:cubicBezTo>
                    <a:pt x="126494" y="190032"/>
                    <a:pt x="133350" y="184150"/>
                    <a:pt x="139700" y="177800"/>
                  </a:cubicBezTo>
                  <a:cubicBezTo>
                    <a:pt x="141817" y="171450"/>
                    <a:pt x="146050" y="165443"/>
                    <a:pt x="146050" y="158750"/>
                  </a:cubicBezTo>
                  <a:cubicBezTo>
                    <a:pt x="146050" y="128163"/>
                    <a:pt x="141592" y="86335"/>
                    <a:pt x="127000" y="57150"/>
                  </a:cubicBezTo>
                  <a:cubicBezTo>
                    <a:pt x="122767" y="48683"/>
                    <a:pt x="120360" y="39022"/>
                    <a:pt x="114300" y="31750"/>
                  </a:cubicBezTo>
                  <a:cubicBezTo>
                    <a:pt x="91104" y="3915"/>
                    <a:pt x="101242" y="31481"/>
                    <a:pt x="76200" y="12700"/>
                  </a:cubicBezTo>
                  <a:cubicBezTo>
                    <a:pt x="72414" y="9860"/>
                    <a:pt x="71967" y="4233"/>
                    <a:pt x="69850" y="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AFEF8D2F-4B6C-44BD-BE02-C9376C72077F}"/>
                </a:ext>
              </a:extLst>
            </p:cNvPr>
            <p:cNvSpPr/>
            <p:nvPr/>
          </p:nvSpPr>
          <p:spPr>
            <a:xfrm rot="13079216">
              <a:off x="1608487" y="3102606"/>
              <a:ext cx="171450" cy="196850"/>
            </a:xfrm>
            <a:custGeom>
              <a:avLst/>
              <a:gdLst>
                <a:gd name="connsiteX0" fmla="*/ 95250 w 171450"/>
                <a:gd name="connsiteY0" fmla="*/ 0 h 196850"/>
                <a:gd name="connsiteX1" fmla="*/ 139700 w 171450"/>
                <a:gd name="connsiteY1" fmla="*/ 69850 h 196850"/>
                <a:gd name="connsiteX2" fmla="*/ 152400 w 171450"/>
                <a:gd name="connsiteY2" fmla="*/ 88900 h 196850"/>
                <a:gd name="connsiteX3" fmla="*/ 171450 w 171450"/>
                <a:gd name="connsiteY3" fmla="*/ 127000 h 196850"/>
                <a:gd name="connsiteX4" fmla="*/ 133350 w 171450"/>
                <a:gd name="connsiteY4" fmla="*/ 139700 h 196850"/>
                <a:gd name="connsiteX5" fmla="*/ 101600 w 171450"/>
                <a:gd name="connsiteY5" fmla="*/ 152400 h 196850"/>
                <a:gd name="connsiteX6" fmla="*/ 57150 w 171450"/>
                <a:gd name="connsiteY6" fmla="*/ 165100 h 196850"/>
                <a:gd name="connsiteX7" fmla="*/ 19050 w 171450"/>
                <a:gd name="connsiteY7" fmla="*/ 190500 h 196850"/>
                <a:gd name="connsiteX8" fmla="*/ 0 w 171450"/>
                <a:gd name="connsiteY8" fmla="*/ 196850 h 19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1450" h="196850">
                  <a:moveTo>
                    <a:pt x="95250" y="0"/>
                  </a:moveTo>
                  <a:cubicBezTo>
                    <a:pt x="122153" y="44838"/>
                    <a:pt x="107454" y="21481"/>
                    <a:pt x="139700" y="69850"/>
                  </a:cubicBezTo>
                  <a:cubicBezTo>
                    <a:pt x="143933" y="76200"/>
                    <a:pt x="149987" y="81660"/>
                    <a:pt x="152400" y="88900"/>
                  </a:cubicBezTo>
                  <a:cubicBezTo>
                    <a:pt x="161163" y="115190"/>
                    <a:pt x="155037" y="102381"/>
                    <a:pt x="171450" y="127000"/>
                  </a:cubicBezTo>
                  <a:cubicBezTo>
                    <a:pt x="158750" y="131233"/>
                    <a:pt x="145779" y="134728"/>
                    <a:pt x="133350" y="139700"/>
                  </a:cubicBezTo>
                  <a:cubicBezTo>
                    <a:pt x="122767" y="143933"/>
                    <a:pt x="112414" y="148795"/>
                    <a:pt x="101600" y="152400"/>
                  </a:cubicBezTo>
                  <a:cubicBezTo>
                    <a:pt x="93379" y="155140"/>
                    <a:pt x="66323" y="160004"/>
                    <a:pt x="57150" y="165100"/>
                  </a:cubicBezTo>
                  <a:cubicBezTo>
                    <a:pt x="43807" y="172513"/>
                    <a:pt x="33530" y="185673"/>
                    <a:pt x="19050" y="190500"/>
                  </a:cubicBezTo>
                  <a:lnTo>
                    <a:pt x="0" y="196850"/>
                  </a:ln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6" name="Content Placeholder 2">
            <a:extLst>
              <a:ext uri="{FF2B5EF4-FFF2-40B4-BE49-F238E27FC236}">
                <a16:creationId xmlns:a16="http://schemas.microsoft.com/office/drawing/2014/main" id="{193FFEEF-132B-4F38-9C57-3F11F03CAED7}"/>
              </a:ext>
            </a:extLst>
          </p:cNvPr>
          <p:cNvSpPr txBox="1">
            <a:spLocks/>
          </p:cNvSpPr>
          <p:nvPr/>
        </p:nvSpPr>
        <p:spPr>
          <a:xfrm>
            <a:off x="3274238" y="3056122"/>
            <a:ext cx="850900" cy="3946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/>
              <a:t>12h</a:t>
            </a:r>
          </a:p>
        </p:txBody>
      </p:sp>
      <p:sp>
        <p:nvSpPr>
          <p:cNvPr id="67" name="Content Placeholder 2">
            <a:extLst>
              <a:ext uri="{FF2B5EF4-FFF2-40B4-BE49-F238E27FC236}">
                <a16:creationId xmlns:a16="http://schemas.microsoft.com/office/drawing/2014/main" id="{96EFA20E-81C8-47AD-B9AA-FF63F4B50E22}"/>
              </a:ext>
            </a:extLst>
          </p:cNvPr>
          <p:cNvSpPr txBox="1">
            <a:spLocks/>
          </p:cNvSpPr>
          <p:nvPr/>
        </p:nvSpPr>
        <p:spPr>
          <a:xfrm>
            <a:off x="3707321" y="3679113"/>
            <a:ext cx="850900" cy="3946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/>
              <a:t>1d</a:t>
            </a:r>
          </a:p>
        </p:txBody>
      </p:sp>
      <p:sp>
        <p:nvSpPr>
          <p:cNvPr id="69" name="Content Placeholder 2">
            <a:extLst>
              <a:ext uri="{FF2B5EF4-FFF2-40B4-BE49-F238E27FC236}">
                <a16:creationId xmlns:a16="http://schemas.microsoft.com/office/drawing/2014/main" id="{BA03546A-0002-4E3C-8DE3-9B2EAF631628}"/>
              </a:ext>
            </a:extLst>
          </p:cNvPr>
          <p:cNvSpPr txBox="1">
            <a:spLocks/>
          </p:cNvSpPr>
          <p:nvPr/>
        </p:nvSpPr>
        <p:spPr>
          <a:xfrm>
            <a:off x="6145300" y="3686944"/>
            <a:ext cx="850900" cy="3946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/>
              <a:t>3d</a:t>
            </a:r>
          </a:p>
        </p:txBody>
      </p:sp>
      <p:sp>
        <p:nvSpPr>
          <p:cNvPr id="70" name="Content Placeholder 2">
            <a:extLst>
              <a:ext uri="{FF2B5EF4-FFF2-40B4-BE49-F238E27FC236}">
                <a16:creationId xmlns:a16="http://schemas.microsoft.com/office/drawing/2014/main" id="{E150A9B3-7543-4BF1-9E38-4B43E7B7A110}"/>
              </a:ext>
            </a:extLst>
          </p:cNvPr>
          <p:cNvSpPr txBox="1">
            <a:spLocks/>
          </p:cNvSpPr>
          <p:nvPr/>
        </p:nvSpPr>
        <p:spPr>
          <a:xfrm>
            <a:off x="7098922" y="4372780"/>
            <a:ext cx="850900" cy="3946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/>
              <a:t>6d</a:t>
            </a:r>
          </a:p>
        </p:txBody>
      </p:sp>
      <p:sp>
        <p:nvSpPr>
          <p:cNvPr id="71" name="Content Placeholder 2">
            <a:extLst>
              <a:ext uri="{FF2B5EF4-FFF2-40B4-BE49-F238E27FC236}">
                <a16:creationId xmlns:a16="http://schemas.microsoft.com/office/drawing/2014/main" id="{C2380D9E-C079-4094-AFAD-1BC28DADA4DD}"/>
              </a:ext>
            </a:extLst>
          </p:cNvPr>
          <p:cNvSpPr txBox="1">
            <a:spLocks/>
          </p:cNvSpPr>
          <p:nvPr/>
        </p:nvSpPr>
        <p:spPr>
          <a:xfrm>
            <a:off x="9473465" y="4872540"/>
            <a:ext cx="850900" cy="3946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/>
              <a:t>9d</a:t>
            </a:r>
          </a:p>
        </p:txBody>
      </p:sp>
      <p:sp>
        <p:nvSpPr>
          <p:cNvPr id="72" name="Content Placeholder 2">
            <a:extLst>
              <a:ext uri="{FF2B5EF4-FFF2-40B4-BE49-F238E27FC236}">
                <a16:creationId xmlns:a16="http://schemas.microsoft.com/office/drawing/2014/main" id="{6BC1E2D6-FF67-4EC4-ABA6-977F8898A52B}"/>
              </a:ext>
            </a:extLst>
          </p:cNvPr>
          <p:cNvSpPr txBox="1">
            <a:spLocks/>
          </p:cNvSpPr>
          <p:nvPr/>
        </p:nvSpPr>
        <p:spPr>
          <a:xfrm>
            <a:off x="9705396" y="5729988"/>
            <a:ext cx="850900" cy="3946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/>
              <a:t>12d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0BB5CFF4-D2B8-4BE3-8ECE-B4C63EF2CE86}"/>
              </a:ext>
            </a:extLst>
          </p:cNvPr>
          <p:cNvSpPr/>
          <p:nvPr/>
        </p:nvSpPr>
        <p:spPr>
          <a:xfrm>
            <a:off x="1187450" y="2993167"/>
            <a:ext cx="9651999" cy="2730500"/>
          </a:xfrm>
          <a:custGeom>
            <a:avLst/>
            <a:gdLst>
              <a:gd name="connsiteX0" fmla="*/ 0 w 9651999"/>
              <a:gd name="connsiteY0" fmla="*/ 0 h 2730500"/>
              <a:gd name="connsiteX1" fmla="*/ 5617923 w 9651999"/>
              <a:gd name="connsiteY1" fmla="*/ 1166151 h 2730500"/>
              <a:gd name="connsiteX2" fmla="*/ 9651999 w 9651999"/>
              <a:gd name="connsiteY2" fmla="*/ 2730500 h 273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651999" h="2730500" extrusionOk="0">
                <a:moveTo>
                  <a:pt x="0" y="0"/>
                </a:moveTo>
                <a:cubicBezTo>
                  <a:pt x="2039061" y="378053"/>
                  <a:pt x="3773128" y="556149"/>
                  <a:pt x="5617923" y="1166151"/>
                </a:cubicBezTo>
                <a:cubicBezTo>
                  <a:pt x="7361335" y="1713412"/>
                  <a:pt x="8912506" y="2485393"/>
                  <a:pt x="9651999" y="2730500"/>
                </a:cubicBezTo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2426672124">
                  <a:custGeom>
                    <a:avLst/>
                    <a:gdLst>
                      <a:gd name="connsiteX0" fmla="*/ 0 w 9055100"/>
                      <a:gd name="connsiteY0" fmla="*/ 0 h 2438400"/>
                      <a:gd name="connsiteX1" fmla="*/ 5270500 w 9055100"/>
                      <a:gd name="connsiteY1" fmla="*/ 1041400 h 2438400"/>
                      <a:gd name="connsiteX2" fmla="*/ 9055100 w 9055100"/>
                      <a:gd name="connsiteY2" fmla="*/ 2438400 h 2438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9055100" h="2438400">
                        <a:moveTo>
                          <a:pt x="0" y="0"/>
                        </a:moveTo>
                        <a:cubicBezTo>
                          <a:pt x="1880658" y="317500"/>
                          <a:pt x="3761317" y="635000"/>
                          <a:pt x="5270500" y="1041400"/>
                        </a:cubicBezTo>
                        <a:cubicBezTo>
                          <a:pt x="6779683" y="1447800"/>
                          <a:pt x="8423275" y="2206625"/>
                          <a:pt x="9055100" y="2438400"/>
                        </a:cubicBezTo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A26DA9A3-BE10-453B-A6CA-7AA13B90417A}"/>
              </a:ext>
            </a:extLst>
          </p:cNvPr>
          <p:cNvGrpSpPr/>
          <p:nvPr/>
        </p:nvGrpSpPr>
        <p:grpSpPr>
          <a:xfrm rot="11994919" flipH="1">
            <a:off x="7035510" y="4287578"/>
            <a:ext cx="239811" cy="303051"/>
            <a:chOff x="1568450" y="3102606"/>
            <a:chExt cx="211487" cy="288294"/>
          </a:xfrm>
        </p:grpSpPr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7D60533A-EA19-4AB4-AF0E-251CB7AA968A}"/>
                </a:ext>
              </a:extLst>
            </p:cNvPr>
            <p:cNvSpPr/>
            <p:nvPr/>
          </p:nvSpPr>
          <p:spPr>
            <a:xfrm>
              <a:off x="1568450" y="3117850"/>
              <a:ext cx="146050" cy="273050"/>
            </a:xfrm>
            <a:custGeom>
              <a:avLst/>
              <a:gdLst>
                <a:gd name="connsiteX0" fmla="*/ 0 w 146050"/>
                <a:gd name="connsiteY0" fmla="*/ 273050 h 273050"/>
                <a:gd name="connsiteX1" fmla="*/ 82550 w 146050"/>
                <a:gd name="connsiteY1" fmla="*/ 234950 h 273050"/>
                <a:gd name="connsiteX2" fmla="*/ 101600 w 146050"/>
                <a:gd name="connsiteY2" fmla="*/ 222250 h 273050"/>
                <a:gd name="connsiteX3" fmla="*/ 120650 w 146050"/>
                <a:gd name="connsiteY3" fmla="*/ 196850 h 273050"/>
                <a:gd name="connsiteX4" fmla="*/ 139700 w 146050"/>
                <a:gd name="connsiteY4" fmla="*/ 177800 h 273050"/>
                <a:gd name="connsiteX5" fmla="*/ 146050 w 146050"/>
                <a:gd name="connsiteY5" fmla="*/ 158750 h 273050"/>
                <a:gd name="connsiteX6" fmla="*/ 127000 w 146050"/>
                <a:gd name="connsiteY6" fmla="*/ 57150 h 273050"/>
                <a:gd name="connsiteX7" fmla="*/ 114300 w 146050"/>
                <a:gd name="connsiteY7" fmla="*/ 31750 h 273050"/>
                <a:gd name="connsiteX8" fmla="*/ 76200 w 146050"/>
                <a:gd name="connsiteY8" fmla="*/ 12700 h 273050"/>
                <a:gd name="connsiteX9" fmla="*/ 69850 w 146050"/>
                <a:gd name="connsiteY9" fmla="*/ 0 h 273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6050" h="273050">
                  <a:moveTo>
                    <a:pt x="0" y="273050"/>
                  </a:moveTo>
                  <a:cubicBezTo>
                    <a:pt x="48438" y="263362"/>
                    <a:pt x="27951" y="271350"/>
                    <a:pt x="82550" y="234950"/>
                  </a:cubicBezTo>
                  <a:cubicBezTo>
                    <a:pt x="88900" y="230717"/>
                    <a:pt x="96204" y="227646"/>
                    <a:pt x="101600" y="222250"/>
                  </a:cubicBezTo>
                  <a:cubicBezTo>
                    <a:pt x="109084" y="214766"/>
                    <a:pt x="113762" y="204885"/>
                    <a:pt x="120650" y="196850"/>
                  </a:cubicBezTo>
                  <a:cubicBezTo>
                    <a:pt x="126494" y="190032"/>
                    <a:pt x="133350" y="184150"/>
                    <a:pt x="139700" y="177800"/>
                  </a:cubicBezTo>
                  <a:cubicBezTo>
                    <a:pt x="141817" y="171450"/>
                    <a:pt x="146050" y="165443"/>
                    <a:pt x="146050" y="158750"/>
                  </a:cubicBezTo>
                  <a:cubicBezTo>
                    <a:pt x="146050" y="128163"/>
                    <a:pt x="141592" y="86335"/>
                    <a:pt x="127000" y="57150"/>
                  </a:cubicBezTo>
                  <a:cubicBezTo>
                    <a:pt x="122767" y="48683"/>
                    <a:pt x="120360" y="39022"/>
                    <a:pt x="114300" y="31750"/>
                  </a:cubicBezTo>
                  <a:cubicBezTo>
                    <a:pt x="91104" y="3915"/>
                    <a:pt x="101242" y="31481"/>
                    <a:pt x="76200" y="12700"/>
                  </a:cubicBezTo>
                  <a:cubicBezTo>
                    <a:pt x="72414" y="9860"/>
                    <a:pt x="71967" y="4233"/>
                    <a:pt x="69850" y="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2252E17F-46FE-4D6D-8832-7744A4F465CD}"/>
                </a:ext>
              </a:extLst>
            </p:cNvPr>
            <p:cNvSpPr/>
            <p:nvPr/>
          </p:nvSpPr>
          <p:spPr>
            <a:xfrm rot="13079216">
              <a:off x="1608487" y="3102606"/>
              <a:ext cx="171450" cy="196850"/>
            </a:xfrm>
            <a:custGeom>
              <a:avLst/>
              <a:gdLst>
                <a:gd name="connsiteX0" fmla="*/ 95250 w 171450"/>
                <a:gd name="connsiteY0" fmla="*/ 0 h 196850"/>
                <a:gd name="connsiteX1" fmla="*/ 139700 w 171450"/>
                <a:gd name="connsiteY1" fmla="*/ 69850 h 196850"/>
                <a:gd name="connsiteX2" fmla="*/ 152400 w 171450"/>
                <a:gd name="connsiteY2" fmla="*/ 88900 h 196850"/>
                <a:gd name="connsiteX3" fmla="*/ 171450 w 171450"/>
                <a:gd name="connsiteY3" fmla="*/ 127000 h 196850"/>
                <a:gd name="connsiteX4" fmla="*/ 133350 w 171450"/>
                <a:gd name="connsiteY4" fmla="*/ 139700 h 196850"/>
                <a:gd name="connsiteX5" fmla="*/ 101600 w 171450"/>
                <a:gd name="connsiteY5" fmla="*/ 152400 h 196850"/>
                <a:gd name="connsiteX6" fmla="*/ 57150 w 171450"/>
                <a:gd name="connsiteY6" fmla="*/ 165100 h 196850"/>
                <a:gd name="connsiteX7" fmla="*/ 19050 w 171450"/>
                <a:gd name="connsiteY7" fmla="*/ 190500 h 196850"/>
                <a:gd name="connsiteX8" fmla="*/ 0 w 171450"/>
                <a:gd name="connsiteY8" fmla="*/ 196850 h 19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1450" h="196850">
                  <a:moveTo>
                    <a:pt x="95250" y="0"/>
                  </a:moveTo>
                  <a:cubicBezTo>
                    <a:pt x="122153" y="44838"/>
                    <a:pt x="107454" y="21481"/>
                    <a:pt x="139700" y="69850"/>
                  </a:cubicBezTo>
                  <a:cubicBezTo>
                    <a:pt x="143933" y="76200"/>
                    <a:pt x="149987" y="81660"/>
                    <a:pt x="152400" y="88900"/>
                  </a:cubicBezTo>
                  <a:cubicBezTo>
                    <a:pt x="161163" y="115190"/>
                    <a:pt x="155037" y="102381"/>
                    <a:pt x="171450" y="127000"/>
                  </a:cubicBezTo>
                  <a:cubicBezTo>
                    <a:pt x="158750" y="131233"/>
                    <a:pt x="145779" y="134728"/>
                    <a:pt x="133350" y="139700"/>
                  </a:cubicBezTo>
                  <a:cubicBezTo>
                    <a:pt x="122767" y="143933"/>
                    <a:pt x="112414" y="148795"/>
                    <a:pt x="101600" y="152400"/>
                  </a:cubicBezTo>
                  <a:cubicBezTo>
                    <a:pt x="93379" y="155140"/>
                    <a:pt x="66323" y="160004"/>
                    <a:pt x="57150" y="165100"/>
                  </a:cubicBezTo>
                  <a:cubicBezTo>
                    <a:pt x="43807" y="172513"/>
                    <a:pt x="33530" y="185673"/>
                    <a:pt x="19050" y="190500"/>
                  </a:cubicBezTo>
                  <a:lnTo>
                    <a:pt x="0" y="196850"/>
                  </a:ln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853976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raphic 26">
            <a:extLst>
              <a:ext uri="{FF2B5EF4-FFF2-40B4-BE49-F238E27FC236}">
                <a16:creationId xmlns:a16="http://schemas.microsoft.com/office/drawing/2014/main" id="{C16B3537-15DC-4625-BCA1-3821E57115E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0393" t="29947" r="40248" b="10620"/>
          <a:stretch/>
        </p:blipFill>
        <p:spPr>
          <a:xfrm>
            <a:off x="7137206" y="5112175"/>
            <a:ext cx="2766759" cy="169714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DB5942EB-FFB3-4470-9E5F-404C48D4B54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8824" t="7493" r="42616" b="20405"/>
          <a:stretch/>
        </p:blipFill>
        <p:spPr>
          <a:xfrm>
            <a:off x="4723592" y="4426536"/>
            <a:ext cx="2314824" cy="1750961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0B4B74ED-E871-41F3-B90C-00B838761A5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11094" t="24909" r="42343" b="8600"/>
          <a:stretch/>
        </p:blipFill>
        <p:spPr>
          <a:xfrm>
            <a:off x="8396884" y="2389001"/>
            <a:ext cx="3367762" cy="244989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B609E5-FD82-4E0C-8881-7C9BF93C98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8707" y="158558"/>
            <a:ext cx="6611352" cy="1759070"/>
          </a:xfrm>
        </p:spPr>
        <p:txBody>
          <a:bodyPr>
            <a:normAutofit fontScale="90000"/>
          </a:bodyPr>
          <a:lstStyle/>
          <a:p>
            <a:pPr algn="r"/>
            <a:r>
              <a:rPr lang="en-US" dirty="0"/>
              <a:t>Functional enrichment (BP GO) (highest per time point)</a:t>
            </a:r>
            <a:br>
              <a:rPr lang="en-US" dirty="0"/>
            </a:br>
            <a:r>
              <a:rPr lang="en-US" dirty="0">
                <a:solidFill>
                  <a:srgbClr val="7030A0"/>
                </a:solidFill>
              </a:rPr>
              <a:t>JUM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EC422F14-5BF2-4ED4-ABDB-CC135E54BAA5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l="91844" t="81914"/>
          <a:stretch/>
        </p:blipFill>
        <p:spPr>
          <a:xfrm>
            <a:off x="10928350" y="5679217"/>
            <a:ext cx="705530" cy="620764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07B6C8BB-2AAE-41C6-AD53-8CAA0BA0A47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l="17993" t="79324" r="72170"/>
          <a:stretch/>
        </p:blipFill>
        <p:spPr>
          <a:xfrm>
            <a:off x="269241" y="2624867"/>
            <a:ext cx="850900" cy="709664"/>
          </a:xfrm>
          <a:prstGeom prst="rect">
            <a:avLst/>
          </a:prstGeom>
        </p:spPr>
      </p:pic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FEEFAA63-27D7-4AAE-A9A1-A143F6A7AD2E}"/>
              </a:ext>
            </a:extLst>
          </p:cNvPr>
          <p:cNvSpPr/>
          <p:nvPr/>
        </p:nvSpPr>
        <p:spPr>
          <a:xfrm>
            <a:off x="10661650" y="5603017"/>
            <a:ext cx="171450" cy="196850"/>
          </a:xfrm>
          <a:custGeom>
            <a:avLst/>
            <a:gdLst>
              <a:gd name="connsiteX0" fmla="*/ 95250 w 171450"/>
              <a:gd name="connsiteY0" fmla="*/ 0 h 196850"/>
              <a:gd name="connsiteX1" fmla="*/ 139700 w 171450"/>
              <a:gd name="connsiteY1" fmla="*/ 69850 h 196850"/>
              <a:gd name="connsiteX2" fmla="*/ 152400 w 171450"/>
              <a:gd name="connsiteY2" fmla="*/ 88900 h 196850"/>
              <a:gd name="connsiteX3" fmla="*/ 171450 w 171450"/>
              <a:gd name="connsiteY3" fmla="*/ 127000 h 196850"/>
              <a:gd name="connsiteX4" fmla="*/ 133350 w 171450"/>
              <a:gd name="connsiteY4" fmla="*/ 139700 h 196850"/>
              <a:gd name="connsiteX5" fmla="*/ 101600 w 171450"/>
              <a:gd name="connsiteY5" fmla="*/ 152400 h 196850"/>
              <a:gd name="connsiteX6" fmla="*/ 57150 w 171450"/>
              <a:gd name="connsiteY6" fmla="*/ 165100 h 196850"/>
              <a:gd name="connsiteX7" fmla="*/ 19050 w 171450"/>
              <a:gd name="connsiteY7" fmla="*/ 190500 h 196850"/>
              <a:gd name="connsiteX8" fmla="*/ 0 w 171450"/>
              <a:gd name="connsiteY8" fmla="*/ 196850 h 196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1450" h="196850">
                <a:moveTo>
                  <a:pt x="95250" y="0"/>
                </a:moveTo>
                <a:cubicBezTo>
                  <a:pt x="122153" y="44838"/>
                  <a:pt x="107454" y="21481"/>
                  <a:pt x="139700" y="69850"/>
                </a:cubicBezTo>
                <a:cubicBezTo>
                  <a:pt x="143933" y="76200"/>
                  <a:pt x="149987" y="81660"/>
                  <a:pt x="152400" y="88900"/>
                </a:cubicBezTo>
                <a:cubicBezTo>
                  <a:pt x="161163" y="115190"/>
                  <a:pt x="155037" y="102381"/>
                  <a:pt x="171450" y="127000"/>
                </a:cubicBezTo>
                <a:cubicBezTo>
                  <a:pt x="158750" y="131233"/>
                  <a:pt x="145779" y="134728"/>
                  <a:pt x="133350" y="139700"/>
                </a:cubicBezTo>
                <a:cubicBezTo>
                  <a:pt x="122767" y="143933"/>
                  <a:pt x="112414" y="148795"/>
                  <a:pt x="101600" y="152400"/>
                </a:cubicBezTo>
                <a:cubicBezTo>
                  <a:pt x="93379" y="155140"/>
                  <a:pt x="66323" y="160004"/>
                  <a:pt x="57150" y="165100"/>
                </a:cubicBezTo>
                <a:cubicBezTo>
                  <a:pt x="43807" y="172513"/>
                  <a:pt x="33530" y="185673"/>
                  <a:pt x="19050" y="190500"/>
                </a:cubicBezTo>
                <a:lnTo>
                  <a:pt x="0" y="196850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C777B851-C18E-44F8-838D-15134E9A15C8}"/>
              </a:ext>
            </a:extLst>
          </p:cNvPr>
          <p:cNvGrpSpPr/>
          <p:nvPr/>
        </p:nvGrpSpPr>
        <p:grpSpPr>
          <a:xfrm>
            <a:off x="1644650" y="2781073"/>
            <a:ext cx="211487" cy="288294"/>
            <a:chOff x="1568450" y="3102606"/>
            <a:chExt cx="211487" cy="288294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28FFEBEA-3FA3-4901-9AF3-B8F1D70022FC}"/>
                </a:ext>
              </a:extLst>
            </p:cNvPr>
            <p:cNvSpPr/>
            <p:nvPr/>
          </p:nvSpPr>
          <p:spPr>
            <a:xfrm>
              <a:off x="1568450" y="3117850"/>
              <a:ext cx="146050" cy="273050"/>
            </a:xfrm>
            <a:custGeom>
              <a:avLst/>
              <a:gdLst>
                <a:gd name="connsiteX0" fmla="*/ 0 w 146050"/>
                <a:gd name="connsiteY0" fmla="*/ 273050 h 273050"/>
                <a:gd name="connsiteX1" fmla="*/ 82550 w 146050"/>
                <a:gd name="connsiteY1" fmla="*/ 234950 h 273050"/>
                <a:gd name="connsiteX2" fmla="*/ 101600 w 146050"/>
                <a:gd name="connsiteY2" fmla="*/ 222250 h 273050"/>
                <a:gd name="connsiteX3" fmla="*/ 120650 w 146050"/>
                <a:gd name="connsiteY3" fmla="*/ 196850 h 273050"/>
                <a:gd name="connsiteX4" fmla="*/ 139700 w 146050"/>
                <a:gd name="connsiteY4" fmla="*/ 177800 h 273050"/>
                <a:gd name="connsiteX5" fmla="*/ 146050 w 146050"/>
                <a:gd name="connsiteY5" fmla="*/ 158750 h 273050"/>
                <a:gd name="connsiteX6" fmla="*/ 127000 w 146050"/>
                <a:gd name="connsiteY6" fmla="*/ 57150 h 273050"/>
                <a:gd name="connsiteX7" fmla="*/ 114300 w 146050"/>
                <a:gd name="connsiteY7" fmla="*/ 31750 h 273050"/>
                <a:gd name="connsiteX8" fmla="*/ 76200 w 146050"/>
                <a:gd name="connsiteY8" fmla="*/ 12700 h 273050"/>
                <a:gd name="connsiteX9" fmla="*/ 69850 w 146050"/>
                <a:gd name="connsiteY9" fmla="*/ 0 h 273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6050" h="273050">
                  <a:moveTo>
                    <a:pt x="0" y="273050"/>
                  </a:moveTo>
                  <a:cubicBezTo>
                    <a:pt x="48438" y="263362"/>
                    <a:pt x="27951" y="271350"/>
                    <a:pt x="82550" y="234950"/>
                  </a:cubicBezTo>
                  <a:cubicBezTo>
                    <a:pt x="88900" y="230717"/>
                    <a:pt x="96204" y="227646"/>
                    <a:pt x="101600" y="222250"/>
                  </a:cubicBezTo>
                  <a:cubicBezTo>
                    <a:pt x="109084" y="214766"/>
                    <a:pt x="113762" y="204885"/>
                    <a:pt x="120650" y="196850"/>
                  </a:cubicBezTo>
                  <a:cubicBezTo>
                    <a:pt x="126494" y="190032"/>
                    <a:pt x="133350" y="184150"/>
                    <a:pt x="139700" y="177800"/>
                  </a:cubicBezTo>
                  <a:cubicBezTo>
                    <a:pt x="141817" y="171450"/>
                    <a:pt x="146050" y="165443"/>
                    <a:pt x="146050" y="158750"/>
                  </a:cubicBezTo>
                  <a:cubicBezTo>
                    <a:pt x="146050" y="128163"/>
                    <a:pt x="141592" y="86335"/>
                    <a:pt x="127000" y="57150"/>
                  </a:cubicBezTo>
                  <a:cubicBezTo>
                    <a:pt x="122767" y="48683"/>
                    <a:pt x="120360" y="39022"/>
                    <a:pt x="114300" y="31750"/>
                  </a:cubicBezTo>
                  <a:cubicBezTo>
                    <a:pt x="91104" y="3915"/>
                    <a:pt x="101242" y="31481"/>
                    <a:pt x="76200" y="12700"/>
                  </a:cubicBezTo>
                  <a:cubicBezTo>
                    <a:pt x="72414" y="9860"/>
                    <a:pt x="71967" y="4233"/>
                    <a:pt x="69850" y="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272361CD-305B-4555-8584-6255A9DC1272}"/>
                </a:ext>
              </a:extLst>
            </p:cNvPr>
            <p:cNvSpPr/>
            <p:nvPr/>
          </p:nvSpPr>
          <p:spPr>
            <a:xfrm rot="13079216">
              <a:off x="1608487" y="3102606"/>
              <a:ext cx="171450" cy="196850"/>
            </a:xfrm>
            <a:custGeom>
              <a:avLst/>
              <a:gdLst>
                <a:gd name="connsiteX0" fmla="*/ 95250 w 171450"/>
                <a:gd name="connsiteY0" fmla="*/ 0 h 196850"/>
                <a:gd name="connsiteX1" fmla="*/ 139700 w 171450"/>
                <a:gd name="connsiteY1" fmla="*/ 69850 h 196850"/>
                <a:gd name="connsiteX2" fmla="*/ 152400 w 171450"/>
                <a:gd name="connsiteY2" fmla="*/ 88900 h 196850"/>
                <a:gd name="connsiteX3" fmla="*/ 171450 w 171450"/>
                <a:gd name="connsiteY3" fmla="*/ 127000 h 196850"/>
                <a:gd name="connsiteX4" fmla="*/ 133350 w 171450"/>
                <a:gd name="connsiteY4" fmla="*/ 139700 h 196850"/>
                <a:gd name="connsiteX5" fmla="*/ 101600 w 171450"/>
                <a:gd name="connsiteY5" fmla="*/ 152400 h 196850"/>
                <a:gd name="connsiteX6" fmla="*/ 57150 w 171450"/>
                <a:gd name="connsiteY6" fmla="*/ 165100 h 196850"/>
                <a:gd name="connsiteX7" fmla="*/ 19050 w 171450"/>
                <a:gd name="connsiteY7" fmla="*/ 190500 h 196850"/>
                <a:gd name="connsiteX8" fmla="*/ 0 w 171450"/>
                <a:gd name="connsiteY8" fmla="*/ 196850 h 19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1450" h="196850">
                  <a:moveTo>
                    <a:pt x="95250" y="0"/>
                  </a:moveTo>
                  <a:cubicBezTo>
                    <a:pt x="122153" y="44838"/>
                    <a:pt x="107454" y="21481"/>
                    <a:pt x="139700" y="69850"/>
                  </a:cubicBezTo>
                  <a:cubicBezTo>
                    <a:pt x="143933" y="76200"/>
                    <a:pt x="149987" y="81660"/>
                    <a:pt x="152400" y="88900"/>
                  </a:cubicBezTo>
                  <a:cubicBezTo>
                    <a:pt x="161163" y="115190"/>
                    <a:pt x="155037" y="102381"/>
                    <a:pt x="171450" y="127000"/>
                  </a:cubicBezTo>
                  <a:cubicBezTo>
                    <a:pt x="158750" y="131233"/>
                    <a:pt x="145779" y="134728"/>
                    <a:pt x="133350" y="139700"/>
                  </a:cubicBezTo>
                  <a:cubicBezTo>
                    <a:pt x="122767" y="143933"/>
                    <a:pt x="112414" y="148795"/>
                    <a:pt x="101600" y="152400"/>
                  </a:cubicBezTo>
                  <a:cubicBezTo>
                    <a:pt x="93379" y="155140"/>
                    <a:pt x="66323" y="160004"/>
                    <a:pt x="57150" y="165100"/>
                  </a:cubicBezTo>
                  <a:cubicBezTo>
                    <a:pt x="43807" y="172513"/>
                    <a:pt x="33530" y="185673"/>
                    <a:pt x="19050" y="190500"/>
                  </a:cubicBezTo>
                  <a:lnTo>
                    <a:pt x="0" y="196850"/>
                  </a:ln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1921F7BB-3CFC-4B7C-801F-54DD8E672CE7}"/>
              </a:ext>
            </a:extLst>
          </p:cNvPr>
          <p:cNvSpPr txBox="1">
            <a:spLocks/>
          </p:cNvSpPr>
          <p:nvPr/>
        </p:nvSpPr>
        <p:spPr>
          <a:xfrm>
            <a:off x="974248" y="2605831"/>
            <a:ext cx="850900" cy="3946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/>
              <a:t>MSC</a:t>
            </a:r>
          </a:p>
        </p:txBody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26964B8B-9834-4C98-82D6-4DD88FCB17E3}"/>
              </a:ext>
            </a:extLst>
          </p:cNvPr>
          <p:cNvSpPr txBox="1">
            <a:spLocks/>
          </p:cNvSpPr>
          <p:nvPr/>
        </p:nvSpPr>
        <p:spPr>
          <a:xfrm>
            <a:off x="2322740" y="3245925"/>
            <a:ext cx="850900" cy="3946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/>
              <a:t>6h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AFE03882-09A0-474B-A3A6-A3FCFB9CC7E0}"/>
              </a:ext>
            </a:extLst>
          </p:cNvPr>
          <p:cNvGrpSpPr/>
          <p:nvPr/>
        </p:nvGrpSpPr>
        <p:grpSpPr>
          <a:xfrm rot="11328935" flipH="1">
            <a:off x="2344864" y="3216337"/>
            <a:ext cx="239811" cy="303051"/>
            <a:chOff x="1568450" y="3102606"/>
            <a:chExt cx="211487" cy="288294"/>
          </a:xfrm>
        </p:grpSpPr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2BF353C-04E0-48BB-8DCE-F90EBA029D54}"/>
                </a:ext>
              </a:extLst>
            </p:cNvPr>
            <p:cNvSpPr/>
            <p:nvPr/>
          </p:nvSpPr>
          <p:spPr>
            <a:xfrm>
              <a:off x="1568450" y="3117850"/>
              <a:ext cx="146050" cy="273050"/>
            </a:xfrm>
            <a:custGeom>
              <a:avLst/>
              <a:gdLst>
                <a:gd name="connsiteX0" fmla="*/ 0 w 146050"/>
                <a:gd name="connsiteY0" fmla="*/ 273050 h 273050"/>
                <a:gd name="connsiteX1" fmla="*/ 82550 w 146050"/>
                <a:gd name="connsiteY1" fmla="*/ 234950 h 273050"/>
                <a:gd name="connsiteX2" fmla="*/ 101600 w 146050"/>
                <a:gd name="connsiteY2" fmla="*/ 222250 h 273050"/>
                <a:gd name="connsiteX3" fmla="*/ 120650 w 146050"/>
                <a:gd name="connsiteY3" fmla="*/ 196850 h 273050"/>
                <a:gd name="connsiteX4" fmla="*/ 139700 w 146050"/>
                <a:gd name="connsiteY4" fmla="*/ 177800 h 273050"/>
                <a:gd name="connsiteX5" fmla="*/ 146050 w 146050"/>
                <a:gd name="connsiteY5" fmla="*/ 158750 h 273050"/>
                <a:gd name="connsiteX6" fmla="*/ 127000 w 146050"/>
                <a:gd name="connsiteY6" fmla="*/ 57150 h 273050"/>
                <a:gd name="connsiteX7" fmla="*/ 114300 w 146050"/>
                <a:gd name="connsiteY7" fmla="*/ 31750 h 273050"/>
                <a:gd name="connsiteX8" fmla="*/ 76200 w 146050"/>
                <a:gd name="connsiteY8" fmla="*/ 12700 h 273050"/>
                <a:gd name="connsiteX9" fmla="*/ 69850 w 146050"/>
                <a:gd name="connsiteY9" fmla="*/ 0 h 273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6050" h="273050">
                  <a:moveTo>
                    <a:pt x="0" y="273050"/>
                  </a:moveTo>
                  <a:cubicBezTo>
                    <a:pt x="48438" y="263362"/>
                    <a:pt x="27951" y="271350"/>
                    <a:pt x="82550" y="234950"/>
                  </a:cubicBezTo>
                  <a:cubicBezTo>
                    <a:pt x="88900" y="230717"/>
                    <a:pt x="96204" y="227646"/>
                    <a:pt x="101600" y="222250"/>
                  </a:cubicBezTo>
                  <a:cubicBezTo>
                    <a:pt x="109084" y="214766"/>
                    <a:pt x="113762" y="204885"/>
                    <a:pt x="120650" y="196850"/>
                  </a:cubicBezTo>
                  <a:cubicBezTo>
                    <a:pt x="126494" y="190032"/>
                    <a:pt x="133350" y="184150"/>
                    <a:pt x="139700" y="177800"/>
                  </a:cubicBezTo>
                  <a:cubicBezTo>
                    <a:pt x="141817" y="171450"/>
                    <a:pt x="146050" y="165443"/>
                    <a:pt x="146050" y="158750"/>
                  </a:cubicBezTo>
                  <a:cubicBezTo>
                    <a:pt x="146050" y="128163"/>
                    <a:pt x="141592" y="86335"/>
                    <a:pt x="127000" y="57150"/>
                  </a:cubicBezTo>
                  <a:cubicBezTo>
                    <a:pt x="122767" y="48683"/>
                    <a:pt x="120360" y="39022"/>
                    <a:pt x="114300" y="31750"/>
                  </a:cubicBezTo>
                  <a:cubicBezTo>
                    <a:pt x="91104" y="3915"/>
                    <a:pt x="101242" y="31481"/>
                    <a:pt x="76200" y="12700"/>
                  </a:cubicBezTo>
                  <a:cubicBezTo>
                    <a:pt x="72414" y="9860"/>
                    <a:pt x="71967" y="4233"/>
                    <a:pt x="69850" y="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C4E72DB4-9644-430B-969D-4CEE3F8F59BC}"/>
                </a:ext>
              </a:extLst>
            </p:cNvPr>
            <p:cNvSpPr/>
            <p:nvPr/>
          </p:nvSpPr>
          <p:spPr>
            <a:xfrm rot="13079216">
              <a:off x="1608487" y="3102606"/>
              <a:ext cx="171450" cy="196850"/>
            </a:xfrm>
            <a:custGeom>
              <a:avLst/>
              <a:gdLst>
                <a:gd name="connsiteX0" fmla="*/ 95250 w 171450"/>
                <a:gd name="connsiteY0" fmla="*/ 0 h 196850"/>
                <a:gd name="connsiteX1" fmla="*/ 139700 w 171450"/>
                <a:gd name="connsiteY1" fmla="*/ 69850 h 196850"/>
                <a:gd name="connsiteX2" fmla="*/ 152400 w 171450"/>
                <a:gd name="connsiteY2" fmla="*/ 88900 h 196850"/>
                <a:gd name="connsiteX3" fmla="*/ 171450 w 171450"/>
                <a:gd name="connsiteY3" fmla="*/ 127000 h 196850"/>
                <a:gd name="connsiteX4" fmla="*/ 133350 w 171450"/>
                <a:gd name="connsiteY4" fmla="*/ 139700 h 196850"/>
                <a:gd name="connsiteX5" fmla="*/ 101600 w 171450"/>
                <a:gd name="connsiteY5" fmla="*/ 152400 h 196850"/>
                <a:gd name="connsiteX6" fmla="*/ 57150 w 171450"/>
                <a:gd name="connsiteY6" fmla="*/ 165100 h 196850"/>
                <a:gd name="connsiteX7" fmla="*/ 19050 w 171450"/>
                <a:gd name="connsiteY7" fmla="*/ 190500 h 196850"/>
                <a:gd name="connsiteX8" fmla="*/ 0 w 171450"/>
                <a:gd name="connsiteY8" fmla="*/ 196850 h 19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1450" h="196850">
                  <a:moveTo>
                    <a:pt x="95250" y="0"/>
                  </a:moveTo>
                  <a:cubicBezTo>
                    <a:pt x="122153" y="44838"/>
                    <a:pt x="107454" y="21481"/>
                    <a:pt x="139700" y="69850"/>
                  </a:cubicBezTo>
                  <a:cubicBezTo>
                    <a:pt x="143933" y="76200"/>
                    <a:pt x="149987" y="81660"/>
                    <a:pt x="152400" y="88900"/>
                  </a:cubicBezTo>
                  <a:cubicBezTo>
                    <a:pt x="161163" y="115190"/>
                    <a:pt x="155037" y="102381"/>
                    <a:pt x="171450" y="127000"/>
                  </a:cubicBezTo>
                  <a:cubicBezTo>
                    <a:pt x="158750" y="131233"/>
                    <a:pt x="145779" y="134728"/>
                    <a:pt x="133350" y="139700"/>
                  </a:cubicBezTo>
                  <a:cubicBezTo>
                    <a:pt x="122767" y="143933"/>
                    <a:pt x="112414" y="148795"/>
                    <a:pt x="101600" y="152400"/>
                  </a:cubicBezTo>
                  <a:cubicBezTo>
                    <a:pt x="93379" y="155140"/>
                    <a:pt x="66323" y="160004"/>
                    <a:pt x="57150" y="165100"/>
                  </a:cubicBezTo>
                  <a:cubicBezTo>
                    <a:pt x="43807" y="172513"/>
                    <a:pt x="33530" y="185673"/>
                    <a:pt x="19050" y="190500"/>
                  </a:cubicBezTo>
                  <a:lnTo>
                    <a:pt x="0" y="196850"/>
                  </a:ln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E4050CCD-3DAB-48B5-A395-C45F161284AB}"/>
              </a:ext>
            </a:extLst>
          </p:cNvPr>
          <p:cNvGrpSpPr/>
          <p:nvPr/>
        </p:nvGrpSpPr>
        <p:grpSpPr>
          <a:xfrm rot="11328935" flipH="1">
            <a:off x="4304038" y="3557915"/>
            <a:ext cx="239811" cy="303051"/>
            <a:chOff x="1568450" y="3102606"/>
            <a:chExt cx="211487" cy="288294"/>
          </a:xfrm>
        </p:grpSpPr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C3850066-EB16-471F-8659-33057D634B37}"/>
                </a:ext>
              </a:extLst>
            </p:cNvPr>
            <p:cNvSpPr/>
            <p:nvPr/>
          </p:nvSpPr>
          <p:spPr>
            <a:xfrm>
              <a:off x="1568450" y="3117850"/>
              <a:ext cx="146050" cy="273050"/>
            </a:xfrm>
            <a:custGeom>
              <a:avLst/>
              <a:gdLst>
                <a:gd name="connsiteX0" fmla="*/ 0 w 146050"/>
                <a:gd name="connsiteY0" fmla="*/ 273050 h 273050"/>
                <a:gd name="connsiteX1" fmla="*/ 82550 w 146050"/>
                <a:gd name="connsiteY1" fmla="*/ 234950 h 273050"/>
                <a:gd name="connsiteX2" fmla="*/ 101600 w 146050"/>
                <a:gd name="connsiteY2" fmla="*/ 222250 h 273050"/>
                <a:gd name="connsiteX3" fmla="*/ 120650 w 146050"/>
                <a:gd name="connsiteY3" fmla="*/ 196850 h 273050"/>
                <a:gd name="connsiteX4" fmla="*/ 139700 w 146050"/>
                <a:gd name="connsiteY4" fmla="*/ 177800 h 273050"/>
                <a:gd name="connsiteX5" fmla="*/ 146050 w 146050"/>
                <a:gd name="connsiteY5" fmla="*/ 158750 h 273050"/>
                <a:gd name="connsiteX6" fmla="*/ 127000 w 146050"/>
                <a:gd name="connsiteY6" fmla="*/ 57150 h 273050"/>
                <a:gd name="connsiteX7" fmla="*/ 114300 w 146050"/>
                <a:gd name="connsiteY7" fmla="*/ 31750 h 273050"/>
                <a:gd name="connsiteX8" fmla="*/ 76200 w 146050"/>
                <a:gd name="connsiteY8" fmla="*/ 12700 h 273050"/>
                <a:gd name="connsiteX9" fmla="*/ 69850 w 146050"/>
                <a:gd name="connsiteY9" fmla="*/ 0 h 273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6050" h="273050">
                  <a:moveTo>
                    <a:pt x="0" y="273050"/>
                  </a:moveTo>
                  <a:cubicBezTo>
                    <a:pt x="48438" y="263362"/>
                    <a:pt x="27951" y="271350"/>
                    <a:pt x="82550" y="234950"/>
                  </a:cubicBezTo>
                  <a:cubicBezTo>
                    <a:pt x="88900" y="230717"/>
                    <a:pt x="96204" y="227646"/>
                    <a:pt x="101600" y="222250"/>
                  </a:cubicBezTo>
                  <a:cubicBezTo>
                    <a:pt x="109084" y="214766"/>
                    <a:pt x="113762" y="204885"/>
                    <a:pt x="120650" y="196850"/>
                  </a:cubicBezTo>
                  <a:cubicBezTo>
                    <a:pt x="126494" y="190032"/>
                    <a:pt x="133350" y="184150"/>
                    <a:pt x="139700" y="177800"/>
                  </a:cubicBezTo>
                  <a:cubicBezTo>
                    <a:pt x="141817" y="171450"/>
                    <a:pt x="146050" y="165443"/>
                    <a:pt x="146050" y="158750"/>
                  </a:cubicBezTo>
                  <a:cubicBezTo>
                    <a:pt x="146050" y="128163"/>
                    <a:pt x="141592" y="86335"/>
                    <a:pt x="127000" y="57150"/>
                  </a:cubicBezTo>
                  <a:cubicBezTo>
                    <a:pt x="122767" y="48683"/>
                    <a:pt x="120360" y="39022"/>
                    <a:pt x="114300" y="31750"/>
                  </a:cubicBezTo>
                  <a:cubicBezTo>
                    <a:pt x="91104" y="3915"/>
                    <a:pt x="101242" y="31481"/>
                    <a:pt x="76200" y="12700"/>
                  </a:cubicBezTo>
                  <a:cubicBezTo>
                    <a:pt x="72414" y="9860"/>
                    <a:pt x="71967" y="4233"/>
                    <a:pt x="69850" y="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FFB7D5BC-4062-4CC5-8332-7ED529809295}"/>
                </a:ext>
              </a:extLst>
            </p:cNvPr>
            <p:cNvSpPr/>
            <p:nvPr/>
          </p:nvSpPr>
          <p:spPr>
            <a:xfrm rot="13079216">
              <a:off x="1608487" y="3102606"/>
              <a:ext cx="171450" cy="196850"/>
            </a:xfrm>
            <a:custGeom>
              <a:avLst/>
              <a:gdLst>
                <a:gd name="connsiteX0" fmla="*/ 95250 w 171450"/>
                <a:gd name="connsiteY0" fmla="*/ 0 h 196850"/>
                <a:gd name="connsiteX1" fmla="*/ 139700 w 171450"/>
                <a:gd name="connsiteY1" fmla="*/ 69850 h 196850"/>
                <a:gd name="connsiteX2" fmla="*/ 152400 w 171450"/>
                <a:gd name="connsiteY2" fmla="*/ 88900 h 196850"/>
                <a:gd name="connsiteX3" fmla="*/ 171450 w 171450"/>
                <a:gd name="connsiteY3" fmla="*/ 127000 h 196850"/>
                <a:gd name="connsiteX4" fmla="*/ 133350 w 171450"/>
                <a:gd name="connsiteY4" fmla="*/ 139700 h 196850"/>
                <a:gd name="connsiteX5" fmla="*/ 101600 w 171450"/>
                <a:gd name="connsiteY5" fmla="*/ 152400 h 196850"/>
                <a:gd name="connsiteX6" fmla="*/ 57150 w 171450"/>
                <a:gd name="connsiteY6" fmla="*/ 165100 h 196850"/>
                <a:gd name="connsiteX7" fmla="*/ 19050 w 171450"/>
                <a:gd name="connsiteY7" fmla="*/ 190500 h 196850"/>
                <a:gd name="connsiteX8" fmla="*/ 0 w 171450"/>
                <a:gd name="connsiteY8" fmla="*/ 196850 h 19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1450" h="196850">
                  <a:moveTo>
                    <a:pt x="95250" y="0"/>
                  </a:moveTo>
                  <a:cubicBezTo>
                    <a:pt x="122153" y="44838"/>
                    <a:pt x="107454" y="21481"/>
                    <a:pt x="139700" y="69850"/>
                  </a:cubicBezTo>
                  <a:cubicBezTo>
                    <a:pt x="143933" y="76200"/>
                    <a:pt x="149987" y="81660"/>
                    <a:pt x="152400" y="88900"/>
                  </a:cubicBezTo>
                  <a:cubicBezTo>
                    <a:pt x="161163" y="115190"/>
                    <a:pt x="155037" y="102381"/>
                    <a:pt x="171450" y="127000"/>
                  </a:cubicBezTo>
                  <a:cubicBezTo>
                    <a:pt x="158750" y="131233"/>
                    <a:pt x="145779" y="134728"/>
                    <a:pt x="133350" y="139700"/>
                  </a:cubicBezTo>
                  <a:cubicBezTo>
                    <a:pt x="122767" y="143933"/>
                    <a:pt x="112414" y="148795"/>
                    <a:pt x="101600" y="152400"/>
                  </a:cubicBezTo>
                  <a:cubicBezTo>
                    <a:pt x="93379" y="155140"/>
                    <a:pt x="66323" y="160004"/>
                    <a:pt x="57150" y="165100"/>
                  </a:cubicBezTo>
                  <a:cubicBezTo>
                    <a:pt x="43807" y="172513"/>
                    <a:pt x="33530" y="185673"/>
                    <a:pt x="19050" y="190500"/>
                  </a:cubicBezTo>
                  <a:lnTo>
                    <a:pt x="0" y="196850"/>
                  </a:ln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5DD32051-842E-423A-9F0B-6B133FF2BD55}"/>
              </a:ext>
            </a:extLst>
          </p:cNvPr>
          <p:cNvGrpSpPr/>
          <p:nvPr/>
        </p:nvGrpSpPr>
        <p:grpSpPr>
          <a:xfrm rot="11994919" flipH="1">
            <a:off x="9881464" y="5408444"/>
            <a:ext cx="239811" cy="303051"/>
            <a:chOff x="1568450" y="3102606"/>
            <a:chExt cx="211487" cy="288294"/>
          </a:xfrm>
        </p:grpSpPr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8847D8A-0593-4F1B-92F2-C1E01504B561}"/>
                </a:ext>
              </a:extLst>
            </p:cNvPr>
            <p:cNvSpPr/>
            <p:nvPr/>
          </p:nvSpPr>
          <p:spPr>
            <a:xfrm>
              <a:off x="1568450" y="3117850"/>
              <a:ext cx="146050" cy="273050"/>
            </a:xfrm>
            <a:custGeom>
              <a:avLst/>
              <a:gdLst>
                <a:gd name="connsiteX0" fmla="*/ 0 w 146050"/>
                <a:gd name="connsiteY0" fmla="*/ 273050 h 273050"/>
                <a:gd name="connsiteX1" fmla="*/ 82550 w 146050"/>
                <a:gd name="connsiteY1" fmla="*/ 234950 h 273050"/>
                <a:gd name="connsiteX2" fmla="*/ 101600 w 146050"/>
                <a:gd name="connsiteY2" fmla="*/ 222250 h 273050"/>
                <a:gd name="connsiteX3" fmla="*/ 120650 w 146050"/>
                <a:gd name="connsiteY3" fmla="*/ 196850 h 273050"/>
                <a:gd name="connsiteX4" fmla="*/ 139700 w 146050"/>
                <a:gd name="connsiteY4" fmla="*/ 177800 h 273050"/>
                <a:gd name="connsiteX5" fmla="*/ 146050 w 146050"/>
                <a:gd name="connsiteY5" fmla="*/ 158750 h 273050"/>
                <a:gd name="connsiteX6" fmla="*/ 127000 w 146050"/>
                <a:gd name="connsiteY6" fmla="*/ 57150 h 273050"/>
                <a:gd name="connsiteX7" fmla="*/ 114300 w 146050"/>
                <a:gd name="connsiteY7" fmla="*/ 31750 h 273050"/>
                <a:gd name="connsiteX8" fmla="*/ 76200 w 146050"/>
                <a:gd name="connsiteY8" fmla="*/ 12700 h 273050"/>
                <a:gd name="connsiteX9" fmla="*/ 69850 w 146050"/>
                <a:gd name="connsiteY9" fmla="*/ 0 h 273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6050" h="273050">
                  <a:moveTo>
                    <a:pt x="0" y="273050"/>
                  </a:moveTo>
                  <a:cubicBezTo>
                    <a:pt x="48438" y="263362"/>
                    <a:pt x="27951" y="271350"/>
                    <a:pt x="82550" y="234950"/>
                  </a:cubicBezTo>
                  <a:cubicBezTo>
                    <a:pt x="88900" y="230717"/>
                    <a:pt x="96204" y="227646"/>
                    <a:pt x="101600" y="222250"/>
                  </a:cubicBezTo>
                  <a:cubicBezTo>
                    <a:pt x="109084" y="214766"/>
                    <a:pt x="113762" y="204885"/>
                    <a:pt x="120650" y="196850"/>
                  </a:cubicBezTo>
                  <a:cubicBezTo>
                    <a:pt x="126494" y="190032"/>
                    <a:pt x="133350" y="184150"/>
                    <a:pt x="139700" y="177800"/>
                  </a:cubicBezTo>
                  <a:cubicBezTo>
                    <a:pt x="141817" y="171450"/>
                    <a:pt x="146050" y="165443"/>
                    <a:pt x="146050" y="158750"/>
                  </a:cubicBezTo>
                  <a:cubicBezTo>
                    <a:pt x="146050" y="128163"/>
                    <a:pt x="141592" y="86335"/>
                    <a:pt x="127000" y="57150"/>
                  </a:cubicBezTo>
                  <a:cubicBezTo>
                    <a:pt x="122767" y="48683"/>
                    <a:pt x="120360" y="39022"/>
                    <a:pt x="114300" y="31750"/>
                  </a:cubicBezTo>
                  <a:cubicBezTo>
                    <a:pt x="91104" y="3915"/>
                    <a:pt x="101242" y="31481"/>
                    <a:pt x="76200" y="12700"/>
                  </a:cubicBezTo>
                  <a:cubicBezTo>
                    <a:pt x="72414" y="9860"/>
                    <a:pt x="71967" y="4233"/>
                    <a:pt x="69850" y="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9C702C2E-70F2-47F9-A3C1-3F3CD8FA04C2}"/>
                </a:ext>
              </a:extLst>
            </p:cNvPr>
            <p:cNvSpPr/>
            <p:nvPr/>
          </p:nvSpPr>
          <p:spPr>
            <a:xfrm rot="13079216">
              <a:off x="1608487" y="3102606"/>
              <a:ext cx="171450" cy="196850"/>
            </a:xfrm>
            <a:custGeom>
              <a:avLst/>
              <a:gdLst>
                <a:gd name="connsiteX0" fmla="*/ 95250 w 171450"/>
                <a:gd name="connsiteY0" fmla="*/ 0 h 196850"/>
                <a:gd name="connsiteX1" fmla="*/ 139700 w 171450"/>
                <a:gd name="connsiteY1" fmla="*/ 69850 h 196850"/>
                <a:gd name="connsiteX2" fmla="*/ 152400 w 171450"/>
                <a:gd name="connsiteY2" fmla="*/ 88900 h 196850"/>
                <a:gd name="connsiteX3" fmla="*/ 171450 w 171450"/>
                <a:gd name="connsiteY3" fmla="*/ 127000 h 196850"/>
                <a:gd name="connsiteX4" fmla="*/ 133350 w 171450"/>
                <a:gd name="connsiteY4" fmla="*/ 139700 h 196850"/>
                <a:gd name="connsiteX5" fmla="*/ 101600 w 171450"/>
                <a:gd name="connsiteY5" fmla="*/ 152400 h 196850"/>
                <a:gd name="connsiteX6" fmla="*/ 57150 w 171450"/>
                <a:gd name="connsiteY6" fmla="*/ 165100 h 196850"/>
                <a:gd name="connsiteX7" fmla="*/ 19050 w 171450"/>
                <a:gd name="connsiteY7" fmla="*/ 190500 h 196850"/>
                <a:gd name="connsiteX8" fmla="*/ 0 w 171450"/>
                <a:gd name="connsiteY8" fmla="*/ 196850 h 19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1450" h="196850">
                  <a:moveTo>
                    <a:pt x="95250" y="0"/>
                  </a:moveTo>
                  <a:cubicBezTo>
                    <a:pt x="122153" y="44838"/>
                    <a:pt x="107454" y="21481"/>
                    <a:pt x="139700" y="69850"/>
                  </a:cubicBezTo>
                  <a:cubicBezTo>
                    <a:pt x="143933" y="76200"/>
                    <a:pt x="149987" y="81660"/>
                    <a:pt x="152400" y="88900"/>
                  </a:cubicBezTo>
                  <a:cubicBezTo>
                    <a:pt x="161163" y="115190"/>
                    <a:pt x="155037" y="102381"/>
                    <a:pt x="171450" y="127000"/>
                  </a:cubicBezTo>
                  <a:cubicBezTo>
                    <a:pt x="158750" y="131233"/>
                    <a:pt x="145779" y="134728"/>
                    <a:pt x="133350" y="139700"/>
                  </a:cubicBezTo>
                  <a:cubicBezTo>
                    <a:pt x="122767" y="143933"/>
                    <a:pt x="112414" y="148795"/>
                    <a:pt x="101600" y="152400"/>
                  </a:cubicBezTo>
                  <a:cubicBezTo>
                    <a:pt x="93379" y="155140"/>
                    <a:pt x="66323" y="160004"/>
                    <a:pt x="57150" y="165100"/>
                  </a:cubicBezTo>
                  <a:cubicBezTo>
                    <a:pt x="43807" y="172513"/>
                    <a:pt x="33530" y="185673"/>
                    <a:pt x="19050" y="190500"/>
                  </a:cubicBezTo>
                  <a:lnTo>
                    <a:pt x="0" y="196850"/>
                  </a:ln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57DCBB8D-BB4B-404C-804C-1C8BEED22C6A}"/>
              </a:ext>
            </a:extLst>
          </p:cNvPr>
          <p:cNvGrpSpPr/>
          <p:nvPr/>
        </p:nvGrpSpPr>
        <p:grpSpPr>
          <a:xfrm>
            <a:off x="4008470" y="3185835"/>
            <a:ext cx="211487" cy="288294"/>
            <a:chOff x="1568450" y="3102606"/>
            <a:chExt cx="211487" cy="288294"/>
          </a:xfrm>
        </p:grpSpPr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90597D96-6F94-4579-8267-2789C5A95636}"/>
                </a:ext>
              </a:extLst>
            </p:cNvPr>
            <p:cNvSpPr/>
            <p:nvPr/>
          </p:nvSpPr>
          <p:spPr>
            <a:xfrm>
              <a:off x="1568450" y="3117850"/>
              <a:ext cx="146050" cy="273050"/>
            </a:xfrm>
            <a:custGeom>
              <a:avLst/>
              <a:gdLst>
                <a:gd name="connsiteX0" fmla="*/ 0 w 146050"/>
                <a:gd name="connsiteY0" fmla="*/ 273050 h 273050"/>
                <a:gd name="connsiteX1" fmla="*/ 82550 w 146050"/>
                <a:gd name="connsiteY1" fmla="*/ 234950 h 273050"/>
                <a:gd name="connsiteX2" fmla="*/ 101600 w 146050"/>
                <a:gd name="connsiteY2" fmla="*/ 222250 h 273050"/>
                <a:gd name="connsiteX3" fmla="*/ 120650 w 146050"/>
                <a:gd name="connsiteY3" fmla="*/ 196850 h 273050"/>
                <a:gd name="connsiteX4" fmla="*/ 139700 w 146050"/>
                <a:gd name="connsiteY4" fmla="*/ 177800 h 273050"/>
                <a:gd name="connsiteX5" fmla="*/ 146050 w 146050"/>
                <a:gd name="connsiteY5" fmla="*/ 158750 h 273050"/>
                <a:gd name="connsiteX6" fmla="*/ 127000 w 146050"/>
                <a:gd name="connsiteY6" fmla="*/ 57150 h 273050"/>
                <a:gd name="connsiteX7" fmla="*/ 114300 w 146050"/>
                <a:gd name="connsiteY7" fmla="*/ 31750 h 273050"/>
                <a:gd name="connsiteX8" fmla="*/ 76200 w 146050"/>
                <a:gd name="connsiteY8" fmla="*/ 12700 h 273050"/>
                <a:gd name="connsiteX9" fmla="*/ 69850 w 146050"/>
                <a:gd name="connsiteY9" fmla="*/ 0 h 273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6050" h="273050">
                  <a:moveTo>
                    <a:pt x="0" y="273050"/>
                  </a:moveTo>
                  <a:cubicBezTo>
                    <a:pt x="48438" y="263362"/>
                    <a:pt x="27951" y="271350"/>
                    <a:pt x="82550" y="234950"/>
                  </a:cubicBezTo>
                  <a:cubicBezTo>
                    <a:pt x="88900" y="230717"/>
                    <a:pt x="96204" y="227646"/>
                    <a:pt x="101600" y="222250"/>
                  </a:cubicBezTo>
                  <a:cubicBezTo>
                    <a:pt x="109084" y="214766"/>
                    <a:pt x="113762" y="204885"/>
                    <a:pt x="120650" y="196850"/>
                  </a:cubicBezTo>
                  <a:cubicBezTo>
                    <a:pt x="126494" y="190032"/>
                    <a:pt x="133350" y="184150"/>
                    <a:pt x="139700" y="177800"/>
                  </a:cubicBezTo>
                  <a:cubicBezTo>
                    <a:pt x="141817" y="171450"/>
                    <a:pt x="146050" y="165443"/>
                    <a:pt x="146050" y="158750"/>
                  </a:cubicBezTo>
                  <a:cubicBezTo>
                    <a:pt x="146050" y="128163"/>
                    <a:pt x="141592" y="86335"/>
                    <a:pt x="127000" y="57150"/>
                  </a:cubicBezTo>
                  <a:cubicBezTo>
                    <a:pt x="122767" y="48683"/>
                    <a:pt x="120360" y="39022"/>
                    <a:pt x="114300" y="31750"/>
                  </a:cubicBezTo>
                  <a:cubicBezTo>
                    <a:pt x="91104" y="3915"/>
                    <a:pt x="101242" y="31481"/>
                    <a:pt x="76200" y="12700"/>
                  </a:cubicBezTo>
                  <a:cubicBezTo>
                    <a:pt x="72414" y="9860"/>
                    <a:pt x="71967" y="4233"/>
                    <a:pt x="69850" y="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A9B99EB1-9C8A-4DA5-8B80-A6E99915F067}"/>
                </a:ext>
              </a:extLst>
            </p:cNvPr>
            <p:cNvSpPr/>
            <p:nvPr/>
          </p:nvSpPr>
          <p:spPr>
            <a:xfrm rot="13079216">
              <a:off x="1608487" y="3102606"/>
              <a:ext cx="171450" cy="196850"/>
            </a:xfrm>
            <a:custGeom>
              <a:avLst/>
              <a:gdLst>
                <a:gd name="connsiteX0" fmla="*/ 95250 w 171450"/>
                <a:gd name="connsiteY0" fmla="*/ 0 h 196850"/>
                <a:gd name="connsiteX1" fmla="*/ 139700 w 171450"/>
                <a:gd name="connsiteY1" fmla="*/ 69850 h 196850"/>
                <a:gd name="connsiteX2" fmla="*/ 152400 w 171450"/>
                <a:gd name="connsiteY2" fmla="*/ 88900 h 196850"/>
                <a:gd name="connsiteX3" fmla="*/ 171450 w 171450"/>
                <a:gd name="connsiteY3" fmla="*/ 127000 h 196850"/>
                <a:gd name="connsiteX4" fmla="*/ 133350 w 171450"/>
                <a:gd name="connsiteY4" fmla="*/ 139700 h 196850"/>
                <a:gd name="connsiteX5" fmla="*/ 101600 w 171450"/>
                <a:gd name="connsiteY5" fmla="*/ 152400 h 196850"/>
                <a:gd name="connsiteX6" fmla="*/ 57150 w 171450"/>
                <a:gd name="connsiteY6" fmla="*/ 165100 h 196850"/>
                <a:gd name="connsiteX7" fmla="*/ 19050 w 171450"/>
                <a:gd name="connsiteY7" fmla="*/ 190500 h 196850"/>
                <a:gd name="connsiteX8" fmla="*/ 0 w 171450"/>
                <a:gd name="connsiteY8" fmla="*/ 196850 h 19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1450" h="196850">
                  <a:moveTo>
                    <a:pt x="95250" y="0"/>
                  </a:moveTo>
                  <a:cubicBezTo>
                    <a:pt x="122153" y="44838"/>
                    <a:pt x="107454" y="21481"/>
                    <a:pt x="139700" y="69850"/>
                  </a:cubicBezTo>
                  <a:cubicBezTo>
                    <a:pt x="143933" y="76200"/>
                    <a:pt x="149987" y="81660"/>
                    <a:pt x="152400" y="88900"/>
                  </a:cubicBezTo>
                  <a:cubicBezTo>
                    <a:pt x="161163" y="115190"/>
                    <a:pt x="155037" y="102381"/>
                    <a:pt x="171450" y="127000"/>
                  </a:cubicBezTo>
                  <a:cubicBezTo>
                    <a:pt x="158750" y="131233"/>
                    <a:pt x="145779" y="134728"/>
                    <a:pt x="133350" y="139700"/>
                  </a:cubicBezTo>
                  <a:cubicBezTo>
                    <a:pt x="122767" y="143933"/>
                    <a:pt x="112414" y="148795"/>
                    <a:pt x="101600" y="152400"/>
                  </a:cubicBezTo>
                  <a:cubicBezTo>
                    <a:pt x="93379" y="155140"/>
                    <a:pt x="66323" y="160004"/>
                    <a:pt x="57150" y="165100"/>
                  </a:cubicBezTo>
                  <a:cubicBezTo>
                    <a:pt x="43807" y="172513"/>
                    <a:pt x="33530" y="185673"/>
                    <a:pt x="19050" y="190500"/>
                  </a:cubicBezTo>
                  <a:lnTo>
                    <a:pt x="0" y="196850"/>
                  </a:ln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CBC6E613-4BEE-4271-8E53-B9040AD32072}"/>
              </a:ext>
            </a:extLst>
          </p:cNvPr>
          <p:cNvGrpSpPr/>
          <p:nvPr/>
        </p:nvGrpSpPr>
        <p:grpSpPr>
          <a:xfrm>
            <a:off x="6172200" y="3672479"/>
            <a:ext cx="211487" cy="288294"/>
            <a:chOff x="1568450" y="3102606"/>
            <a:chExt cx="211487" cy="288294"/>
          </a:xfrm>
        </p:grpSpPr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242C01D4-14F3-4884-88D3-7C149E937F59}"/>
                </a:ext>
              </a:extLst>
            </p:cNvPr>
            <p:cNvSpPr/>
            <p:nvPr/>
          </p:nvSpPr>
          <p:spPr>
            <a:xfrm>
              <a:off x="1568450" y="3117850"/>
              <a:ext cx="146050" cy="273050"/>
            </a:xfrm>
            <a:custGeom>
              <a:avLst/>
              <a:gdLst>
                <a:gd name="connsiteX0" fmla="*/ 0 w 146050"/>
                <a:gd name="connsiteY0" fmla="*/ 273050 h 273050"/>
                <a:gd name="connsiteX1" fmla="*/ 82550 w 146050"/>
                <a:gd name="connsiteY1" fmla="*/ 234950 h 273050"/>
                <a:gd name="connsiteX2" fmla="*/ 101600 w 146050"/>
                <a:gd name="connsiteY2" fmla="*/ 222250 h 273050"/>
                <a:gd name="connsiteX3" fmla="*/ 120650 w 146050"/>
                <a:gd name="connsiteY3" fmla="*/ 196850 h 273050"/>
                <a:gd name="connsiteX4" fmla="*/ 139700 w 146050"/>
                <a:gd name="connsiteY4" fmla="*/ 177800 h 273050"/>
                <a:gd name="connsiteX5" fmla="*/ 146050 w 146050"/>
                <a:gd name="connsiteY5" fmla="*/ 158750 h 273050"/>
                <a:gd name="connsiteX6" fmla="*/ 127000 w 146050"/>
                <a:gd name="connsiteY6" fmla="*/ 57150 h 273050"/>
                <a:gd name="connsiteX7" fmla="*/ 114300 w 146050"/>
                <a:gd name="connsiteY7" fmla="*/ 31750 h 273050"/>
                <a:gd name="connsiteX8" fmla="*/ 76200 w 146050"/>
                <a:gd name="connsiteY8" fmla="*/ 12700 h 273050"/>
                <a:gd name="connsiteX9" fmla="*/ 69850 w 146050"/>
                <a:gd name="connsiteY9" fmla="*/ 0 h 273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6050" h="273050">
                  <a:moveTo>
                    <a:pt x="0" y="273050"/>
                  </a:moveTo>
                  <a:cubicBezTo>
                    <a:pt x="48438" y="263362"/>
                    <a:pt x="27951" y="271350"/>
                    <a:pt x="82550" y="234950"/>
                  </a:cubicBezTo>
                  <a:cubicBezTo>
                    <a:pt x="88900" y="230717"/>
                    <a:pt x="96204" y="227646"/>
                    <a:pt x="101600" y="222250"/>
                  </a:cubicBezTo>
                  <a:cubicBezTo>
                    <a:pt x="109084" y="214766"/>
                    <a:pt x="113762" y="204885"/>
                    <a:pt x="120650" y="196850"/>
                  </a:cubicBezTo>
                  <a:cubicBezTo>
                    <a:pt x="126494" y="190032"/>
                    <a:pt x="133350" y="184150"/>
                    <a:pt x="139700" y="177800"/>
                  </a:cubicBezTo>
                  <a:cubicBezTo>
                    <a:pt x="141817" y="171450"/>
                    <a:pt x="146050" y="165443"/>
                    <a:pt x="146050" y="158750"/>
                  </a:cubicBezTo>
                  <a:cubicBezTo>
                    <a:pt x="146050" y="128163"/>
                    <a:pt x="141592" y="86335"/>
                    <a:pt x="127000" y="57150"/>
                  </a:cubicBezTo>
                  <a:cubicBezTo>
                    <a:pt x="122767" y="48683"/>
                    <a:pt x="120360" y="39022"/>
                    <a:pt x="114300" y="31750"/>
                  </a:cubicBezTo>
                  <a:cubicBezTo>
                    <a:pt x="91104" y="3915"/>
                    <a:pt x="101242" y="31481"/>
                    <a:pt x="76200" y="12700"/>
                  </a:cubicBezTo>
                  <a:cubicBezTo>
                    <a:pt x="72414" y="9860"/>
                    <a:pt x="71967" y="4233"/>
                    <a:pt x="69850" y="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09BD8BF6-CA32-4375-BBA7-2B8D7892073B}"/>
                </a:ext>
              </a:extLst>
            </p:cNvPr>
            <p:cNvSpPr/>
            <p:nvPr/>
          </p:nvSpPr>
          <p:spPr>
            <a:xfrm rot="13079216">
              <a:off x="1608487" y="3102606"/>
              <a:ext cx="171450" cy="196850"/>
            </a:xfrm>
            <a:custGeom>
              <a:avLst/>
              <a:gdLst>
                <a:gd name="connsiteX0" fmla="*/ 95250 w 171450"/>
                <a:gd name="connsiteY0" fmla="*/ 0 h 196850"/>
                <a:gd name="connsiteX1" fmla="*/ 139700 w 171450"/>
                <a:gd name="connsiteY1" fmla="*/ 69850 h 196850"/>
                <a:gd name="connsiteX2" fmla="*/ 152400 w 171450"/>
                <a:gd name="connsiteY2" fmla="*/ 88900 h 196850"/>
                <a:gd name="connsiteX3" fmla="*/ 171450 w 171450"/>
                <a:gd name="connsiteY3" fmla="*/ 127000 h 196850"/>
                <a:gd name="connsiteX4" fmla="*/ 133350 w 171450"/>
                <a:gd name="connsiteY4" fmla="*/ 139700 h 196850"/>
                <a:gd name="connsiteX5" fmla="*/ 101600 w 171450"/>
                <a:gd name="connsiteY5" fmla="*/ 152400 h 196850"/>
                <a:gd name="connsiteX6" fmla="*/ 57150 w 171450"/>
                <a:gd name="connsiteY6" fmla="*/ 165100 h 196850"/>
                <a:gd name="connsiteX7" fmla="*/ 19050 w 171450"/>
                <a:gd name="connsiteY7" fmla="*/ 190500 h 196850"/>
                <a:gd name="connsiteX8" fmla="*/ 0 w 171450"/>
                <a:gd name="connsiteY8" fmla="*/ 196850 h 19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1450" h="196850">
                  <a:moveTo>
                    <a:pt x="95250" y="0"/>
                  </a:moveTo>
                  <a:cubicBezTo>
                    <a:pt x="122153" y="44838"/>
                    <a:pt x="107454" y="21481"/>
                    <a:pt x="139700" y="69850"/>
                  </a:cubicBezTo>
                  <a:cubicBezTo>
                    <a:pt x="143933" y="76200"/>
                    <a:pt x="149987" y="81660"/>
                    <a:pt x="152400" y="88900"/>
                  </a:cubicBezTo>
                  <a:cubicBezTo>
                    <a:pt x="161163" y="115190"/>
                    <a:pt x="155037" y="102381"/>
                    <a:pt x="171450" y="127000"/>
                  </a:cubicBezTo>
                  <a:cubicBezTo>
                    <a:pt x="158750" y="131233"/>
                    <a:pt x="145779" y="134728"/>
                    <a:pt x="133350" y="139700"/>
                  </a:cubicBezTo>
                  <a:cubicBezTo>
                    <a:pt x="122767" y="143933"/>
                    <a:pt x="112414" y="148795"/>
                    <a:pt x="101600" y="152400"/>
                  </a:cubicBezTo>
                  <a:cubicBezTo>
                    <a:pt x="93379" y="155140"/>
                    <a:pt x="66323" y="160004"/>
                    <a:pt x="57150" y="165100"/>
                  </a:cubicBezTo>
                  <a:cubicBezTo>
                    <a:pt x="43807" y="172513"/>
                    <a:pt x="33530" y="185673"/>
                    <a:pt x="19050" y="190500"/>
                  </a:cubicBezTo>
                  <a:lnTo>
                    <a:pt x="0" y="196850"/>
                  </a:ln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D5FCD17F-71B9-4C72-B43A-CC24C4BCD271}"/>
              </a:ext>
            </a:extLst>
          </p:cNvPr>
          <p:cNvGrpSpPr/>
          <p:nvPr/>
        </p:nvGrpSpPr>
        <p:grpSpPr>
          <a:xfrm>
            <a:off x="9437873" y="4870355"/>
            <a:ext cx="211487" cy="288294"/>
            <a:chOff x="1568450" y="3102606"/>
            <a:chExt cx="211487" cy="288294"/>
          </a:xfrm>
        </p:grpSpPr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F5B7F4BB-9B53-4AC4-BAB4-3DBB1945C366}"/>
                </a:ext>
              </a:extLst>
            </p:cNvPr>
            <p:cNvSpPr/>
            <p:nvPr/>
          </p:nvSpPr>
          <p:spPr>
            <a:xfrm>
              <a:off x="1568450" y="3117850"/>
              <a:ext cx="146050" cy="273050"/>
            </a:xfrm>
            <a:custGeom>
              <a:avLst/>
              <a:gdLst>
                <a:gd name="connsiteX0" fmla="*/ 0 w 146050"/>
                <a:gd name="connsiteY0" fmla="*/ 273050 h 273050"/>
                <a:gd name="connsiteX1" fmla="*/ 82550 w 146050"/>
                <a:gd name="connsiteY1" fmla="*/ 234950 h 273050"/>
                <a:gd name="connsiteX2" fmla="*/ 101600 w 146050"/>
                <a:gd name="connsiteY2" fmla="*/ 222250 h 273050"/>
                <a:gd name="connsiteX3" fmla="*/ 120650 w 146050"/>
                <a:gd name="connsiteY3" fmla="*/ 196850 h 273050"/>
                <a:gd name="connsiteX4" fmla="*/ 139700 w 146050"/>
                <a:gd name="connsiteY4" fmla="*/ 177800 h 273050"/>
                <a:gd name="connsiteX5" fmla="*/ 146050 w 146050"/>
                <a:gd name="connsiteY5" fmla="*/ 158750 h 273050"/>
                <a:gd name="connsiteX6" fmla="*/ 127000 w 146050"/>
                <a:gd name="connsiteY6" fmla="*/ 57150 h 273050"/>
                <a:gd name="connsiteX7" fmla="*/ 114300 w 146050"/>
                <a:gd name="connsiteY7" fmla="*/ 31750 h 273050"/>
                <a:gd name="connsiteX8" fmla="*/ 76200 w 146050"/>
                <a:gd name="connsiteY8" fmla="*/ 12700 h 273050"/>
                <a:gd name="connsiteX9" fmla="*/ 69850 w 146050"/>
                <a:gd name="connsiteY9" fmla="*/ 0 h 273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6050" h="273050">
                  <a:moveTo>
                    <a:pt x="0" y="273050"/>
                  </a:moveTo>
                  <a:cubicBezTo>
                    <a:pt x="48438" y="263362"/>
                    <a:pt x="27951" y="271350"/>
                    <a:pt x="82550" y="234950"/>
                  </a:cubicBezTo>
                  <a:cubicBezTo>
                    <a:pt x="88900" y="230717"/>
                    <a:pt x="96204" y="227646"/>
                    <a:pt x="101600" y="222250"/>
                  </a:cubicBezTo>
                  <a:cubicBezTo>
                    <a:pt x="109084" y="214766"/>
                    <a:pt x="113762" y="204885"/>
                    <a:pt x="120650" y="196850"/>
                  </a:cubicBezTo>
                  <a:cubicBezTo>
                    <a:pt x="126494" y="190032"/>
                    <a:pt x="133350" y="184150"/>
                    <a:pt x="139700" y="177800"/>
                  </a:cubicBezTo>
                  <a:cubicBezTo>
                    <a:pt x="141817" y="171450"/>
                    <a:pt x="146050" y="165443"/>
                    <a:pt x="146050" y="158750"/>
                  </a:cubicBezTo>
                  <a:cubicBezTo>
                    <a:pt x="146050" y="128163"/>
                    <a:pt x="141592" y="86335"/>
                    <a:pt x="127000" y="57150"/>
                  </a:cubicBezTo>
                  <a:cubicBezTo>
                    <a:pt x="122767" y="48683"/>
                    <a:pt x="120360" y="39022"/>
                    <a:pt x="114300" y="31750"/>
                  </a:cubicBezTo>
                  <a:cubicBezTo>
                    <a:pt x="91104" y="3915"/>
                    <a:pt x="101242" y="31481"/>
                    <a:pt x="76200" y="12700"/>
                  </a:cubicBezTo>
                  <a:cubicBezTo>
                    <a:pt x="72414" y="9860"/>
                    <a:pt x="71967" y="4233"/>
                    <a:pt x="69850" y="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AFEF8D2F-4B6C-44BD-BE02-C9376C72077F}"/>
                </a:ext>
              </a:extLst>
            </p:cNvPr>
            <p:cNvSpPr/>
            <p:nvPr/>
          </p:nvSpPr>
          <p:spPr>
            <a:xfrm rot="13079216">
              <a:off x="1608487" y="3102606"/>
              <a:ext cx="171450" cy="196850"/>
            </a:xfrm>
            <a:custGeom>
              <a:avLst/>
              <a:gdLst>
                <a:gd name="connsiteX0" fmla="*/ 95250 w 171450"/>
                <a:gd name="connsiteY0" fmla="*/ 0 h 196850"/>
                <a:gd name="connsiteX1" fmla="*/ 139700 w 171450"/>
                <a:gd name="connsiteY1" fmla="*/ 69850 h 196850"/>
                <a:gd name="connsiteX2" fmla="*/ 152400 w 171450"/>
                <a:gd name="connsiteY2" fmla="*/ 88900 h 196850"/>
                <a:gd name="connsiteX3" fmla="*/ 171450 w 171450"/>
                <a:gd name="connsiteY3" fmla="*/ 127000 h 196850"/>
                <a:gd name="connsiteX4" fmla="*/ 133350 w 171450"/>
                <a:gd name="connsiteY4" fmla="*/ 139700 h 196850"/>
                <a:gd name="connsiteX5" fmla="*/ 101600 w 171450"/>
                <a:gd name="connsiteY5" fmla="*/ 152400 h 196850"/>
                <a:gd name="connsiteX6" fmla="*/ 57150 w 171450"/>
                <a:gd name="connsiteY6" fmla="*/ 165100 h 196850"/>
                <a:gd name="connsiteX7" fmla="*/ 19050 w 171450"/>
                <a:gd name="connsiteY7" fmla="*/ 190500 h 196850"/>
                <a:gd name="connsiteX8" fmla="*/ 0 w 171450"/>
                <a:gd name="connsiteY8" fmla="*/ 196850 h 19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1450" h="196850">
                  <a:moveTo>
                    <a:pt x="95250" y="0"/>
                  </a:moveTo>
                  <a:cubicBezTo>
                    <a:pt x="122153" y="44838"/>
                    <a:pt x="107454" y="21481"/>
                    <a:pt x="139700" y="69850"/>
                  </a:cubicBezTo>
                  <a:cubicBezTo>
                    <a:pt x="143933" y="76200"/>
                    <a:pt x="149987" y="81660"/>
                    <a:pt x="152400" y="88900"/>
                  </a:cubicBezTo>
                  <a:cubicBezTo>
                    <a:pt x="161163" y="115190"/>
                    <a:pt x="155037" y="102381"/>
                    <a:pt x="171450" y="127000"/>
                  </a:cubicBezTo>
                  <a:cubicBezTo>
                    <a:pt x="158750" y="131233"/>
                    <a:pt x="145779" y="134728"/>
                    <a:pt x="133350" y="139700"/>
                  </a:cubicBezTo>
                  <a:cubicBezTo>
                    <a:pt x="122767" y="143933"/>
                    <a:pt x="112414" y="148795"/>
                    <a:pt x="101600" y="152400"/>
                  </a:cubicBezTo>
                  <a:cubicBezTo>
                    <a:pt x="93379" y="155140"/>
                    <a:pt x="66323" y="160004"/>
                    <a:pt x="57150" y="165100"/>
                  </a:cubicBezTo>
                  <a:cubicBezTo>
                    <a:pt x="43807" y="172513"/>
                    <a:pt x="33530" y="185673"/>
                    <a:pt x="19050" y="190500"/>
                  </a:cubicBezTo>
                  <a:lnTo>
                    <a:pt x="0" y="196850"/>
                  </a:ln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6" name="Content Placeholder 2">
            <a:extLst>
              <a:ext uri="{FF2B5EF4-FFF2-40B4-BE49-F238E27FC236}">
                <a16:creationId xmlns:a16="http://schemas.microsoft.com/office/drawing/2014/main" id="{193FFEEF-132B-4F38-9C57-3F11F03CAED7}"/>
              </a:ext>
            </a:extLst>
          </p:cNvPr>
          <p:cNvSpPr txBox="1">
            <a:spLocks/>
          </p:cNvSpPr>
          <p:nvPr/>
        </p:nvSpPr>
        <p:spPr>
          <a:xfrm>
            <a:off x="3274238" y="3056122"/>
            <a:ext cx="850900" cy="3946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/>
              <a:t>12h</a:t>
            </a:r>
          </a:p>
        </p:txBody>
      </p:sp>
      <p:sp>
        <p:nvSpPr>
          <p:cNvPr id="67" name="Content Placeholder 2">
            <a:extLst>
              <a:ext uri="{FF2B5EF4-FFF2-40B4-BE49-F238E27FC236}">
                <a16:creationId xmlns:a16="http://schemas.microsoft.com/office/drawing/2014/main" id="{96EFA20E-81C8-47AD-B9AA-FF63F4B50E22}"/>
              </a:ext>
            </a:extLst>
          </p:cNvPr>
          <p:cNvSpPr txBox="1">
            <a:spLocks/>
          </p:cNvSpPr>
          <p:nvPr/>
        </p:nvSpPr>
        <p:spPr>
          <a:xfrm>
            <a:off x="3707321" y="3679113"/>
            <a:ext cx="850900" cy="3946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/>
              <a:t>1d</a:t>
            </a:r>
          </a:p>
        </p:txBody>
      </p:sp>
      <p:sp>
        <p:nvSpPr>
          <p:cNvPr id="69" name="Content Placeholder 2">
            <a:extLst>
              <a:ext uri="{FF2B5EF4-FFF2-40B4-BE49-F238E27FC236}">
                <a16:creationId xmlns:a16="http://schemas.microsoft.com/office/drawing/2014/main" id="{BA03546A-0002-4E3C-8DE3-9B2EAF631628}"/>
              </a:ext>
            </a:extLst>
          </p:cNvPr>
          <p:cNvSpPr txBox="1">
            <a:spLocks/>
          </p:cNvSpPr>
          <p:nvPr/>
        </p:nvSpPr>
        <p:spPr>
          <a:xfrm>
            <a:off x="6145300" y="3686944"/>
            <a:ext cx="850900" cy="3946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/>
              <a:t>3d</a:t>
            </a:r>
          </a:p>
        </p:txBody>
      </p:sp>
      <p:sp>
        <p:nvSpPr>
          <p:cNvPr id="70" name="Content Placeholder 2">
            <a:extLst>
              <a:ext uri="{FF2B5EF4-FFF2-40B4-BE49-F238E27FC236}">
                <a16:creationId xmlns:a16="http://schemas.microsoft.com/office/drawing/2014/main" id="{E150A9B3-7543-4BF1-9E38-4B43E7B7A110}"/>
              </a:ext>
            </a:extLst>
          </p:cNvPr>
          <p:cNvSpPr txBox="1">
            <a:spLocks/>
          </p:cNvSpPr>
          <p:nvPr/>
        </p:nvSpPr>
        <p:spPr>
          <a:xfrm>
            <a:off x="7098922" y="4372780"/>
            <a:ext cx="850900" cy="3946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/>
              <a:t>6d</a:t>
            </a:r>
          </a:p>
        </p:txBody>
      </p:sp>
      <p:sp>
        <p:nvSpPr>
          <p:cNvPr id="71" name="Content Placeholder 2">
            <a:extLst>
              <a:ext uri="{FF2B5EF4-FFF2-40B4-BE49-F238E27FC236}">
                <a16:creationId xmlns:a16="http://schemas.microsoft.com/office/drawing/2014/main" id="{C2380D9E-C079-4094-AFAD-1BC28DADA4DD}"/>
              </a:ext>
            </a:extLst>
          </p:cNvPr>
          <p:cNvSpPr txBox="1">
            <a:spLocks/>
          </p:cNvSpPr>
          <p:nvPr/>
        </p:nvSpPr>
        <p:spPr>
          <a:xfrm>
            <a:off x="9473465" y="4872540"/>
            <a:ext cx="850900" cy="3946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/>
              <a:t>9d</a:t>
            </a:r>
          </a:p>
        </p:txBody>
      </p:sp>
      <p:sp>
        <p:nvSpPr>
          <p:cNvPr id="72" name="Content Placeholder 2">
            <a:extLst>
              <a:ext uri="{FF2B5EF4-FFF2-40B4-BE49-F238E27FC236}">
                <a16:creationId xmlns:a16="http://schemas.microsoft.com/office/drawing/2014/main" id="{6BC1E2D6-FF67-4EC4-ABA6-977F8898A52B}"/>
              </a:ext>
            </a:extLst>
          </p:cNvPr>
          <p:cNvSpPr txBox="1">
            <a:spLocks/>
          </p:cNvSpPr>
          <p:nvPr/>
        </p:nvSpPr>
        <p:spPr>
          <a:xfrm>
            <a:off x="9705396" y="5729988"/>
            <a:ext cx="850900" cy="3946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/>
              <a:t>12d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0BB5CFF4-D2B8-4BE3-8ECE-B4C63EF2CE86}"/>
              </a:ext>
            </a:extLst>
          </p:cNvPr>
          <p:cNvSpPr/>
          <p:nvPr/>
        </p:nvSpPr>
        <p:spPr>
          <a:xfrm>
            <a:off x="1187450" y="2993167"/>
            <a:ext cx="9651999" cy="2730500"/>
          </a:xfrm>
          <a:custGeom>
            <a:avLst/>
            <a:gdLst>
              <a:gd name="connsiteX0" fmla="*/ 0 w 9651999"/>
              <a:gd name="connsiteY0" fmla="*/ 0 h 2730500"/>
              <a:gd name="connsiteX1" fmla="*/ 5617923 w 9651999"/>
              <a:gd name="connsiteY1" fmla="*/ 1166151 h 2730500"/>
              <a:gd name="connsiteX2" fmla="*/ 9651999 w 9651999"/>
              <a:gd name="connsiteY2" fmla="*/ 2730500 h 273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651999" h="2730500" extrusionOk="0">
                <a:moveTo>
                  <a:pt x="0" y="0"/>
                </a:moveTo>
                <a:cubicBezTo>
                  <a:pt x="2039061" y="378053"/>
                  <a:pt x="3773128" y="556149"/>
                  <a:pt x="5617923" y="1166151"/>
                </a:cubicBezTo>
                <a:cubicBezTo>
                  <a:pt x="7361335" y="1713412"/>
                  <a:pt x="8912506" y="2485393"/>
                  <a:pt x="9651999" y="2730500"/>
                </a:cubicBezTo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2426672124">
                  <a:custGeom>
                    <a:avLst/>
                    <a:gdLst>
                      <a:gd name="connsiteX0" fmla="*/ 0 w 9055100"/>
                      <a:gd name="connsiteY0" fmla="*/ 0 h 2438400"/>
                      <a:gd name="connsiteX1" fmla="*/ 5270500 w 9055100"/>
                      <a:gd name="connsiteY1" fmla="*/ 1041400 h 2438400"/>
                      <a:gd name="connsiteX2" fmla="*/ 9055100 w 9055100"/>
                      <a:gd name="connsiteY2" fmla="*/ 2438400 h 2438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9055100" h="2438400">
                        <a:moveTo>
                          <a:pt x="0" y="0"/>
                        </a:moveTo>
                        <a:cubicBezTo>
                          <a:pt x="1880658" y="317500"/>
                          <a:pt x="3761317" y="635000"/>
                          <a:pt x="5270500" y="1041400"/>
                        </a:cubicBezTo>
                        <a:cubicBezTo>
                          <a:pt x="6779683" y="1447800"/>
                          <a:pt x="8423275" y="2206625"/>
                          <a:pt x="9055100" y="2438400"/>
                        </a:cubicBezTo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A26DA9A3-BE10-453B-A6CA-7AA13B90417A}"/>
              </a:ext>
            </a:extLst>
          </p:cNvPr>
          <p:cNvGrpSpPr/>
          <p:nvPr/>
        </p:nvGrpSpPr>
        <p:grpSpPr>
          <a:xfrm rot="11994919" flipH="1">
            <a:off x="7035510" y="4287578"/>
            <a:ext cx="239811" cy="303051"/>
            <a:chOff x="1568450" y="3102606"/>
            <a:chExt cx="211487" cy="288294"/>
          </a:xfrm>
        </p:grpSpPr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7D60533A-EA19-4AB4-AF0E-251CB7AA968A}"/>
                </a:ext>
              </a:extLst>
            </p:cNvPr>
            <p:cNvSpPr/>
            <p:nvPr/>
          </p:nvSpPr>
          <p:spPr>
            <a:xfrm>
              <a:off x="1568450" y="3117850"/>
              <a:ext cx="146050" cy="273050"/>
            </a:xfrm>
            <a:custGeom>
              <a:avLst/>
              <a:gdLst>
                <a:gd name="connsiteX0" fmla="*/ 0 w 146050"/>
                <a:gd name="connsiteY0" fmla="*/ 273050 h 273050"/>
                <a:gd name="connsiteX1" fmla="*/ 82550 w 146050"/>
                <a:gd name="connsiteY1" fmla="*/ 234950 h 273050"/>
                <a:gd name="connsiteX2" fmla="*/ 101600 w 146050"/>
                <a:gd name="connsiteY2" fmla="*/ 222250 h 273050"/>
                <a:gd name="connsiteX3" fmla="*/ 120650 w 146050"/>
                <a:gd name="connsiteY3" fmla="*/ 196850 h 273050"/>
                <a:gd name="connsiteX4" fmla="*/ 139700 w 146050"/>
                <a:gd name="connsiteY4" fmla="*/ 177800 h 273050"/>
                <a:gd name="connsiteX5" fmla="*/ 146050 w 146050"/>
                <a:gd name="connsiteY5" fmla="*/ 158750 h 273050"/>
                <a:gd name="connsiteX6" fmla="*/ 127000 w 146050"/>
                <a:gd name="connsiteY6" fmla="*/ 57150 h 273050"/>
                <a:gd name="connsiteX7" fmla="*/ 114300 w 146050"/>
                <a:gd name="connsiteY7" fmla="*/ 31750 h 273050"/>
                <a:gd name="connsiteX8" fmla="*/ 76200 w 146050"/>
                <a:gd name="connsiteY8" fmla="*/ 12700 h 273050"/>
                <a:gd name="connsiteX9" fmla="*/ 69850 w 146050"/>
                <a:gd name="connsiteY9" fmla="*/ 0 h 273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6050" h="273050">
                  <a:moveTo>
                    <a:pt x="0" y="273050"/>
                  </a:moveTo>
                  <a:cubicBezTo>
                    <a:pt x="48438" y="263362"/>
                    <a:pt x="27951" y="271350"/>
                    <a:pt x="82550" y="234950"/>
                  </a:cubicBezTo>
                  <a:cubicBezTo>
                    <a:pt x="88900" y="230717"/>
                    <a:pt x="96204" y="227646"/>
                    <a:pt x="101600" y="222250"/>
                  </a:cubicBezTo>
                  <a:cubicBezTo>
                    <a:pt x="109084" y="214766"/>
                    <a:pt x="113762" y="204885"/>
                    <a:pt x="120650" y="196850"/>
                  </a:cubicBezTo>
                  <a:cubicBezTo>
                    <a:pt x="126494" y="190032"/>
                    <a:pt x="133350" y="184150"/>
                    <a:pt x="139700" y="177800"/>
                  </a:cubicBezTo>
                  <a:cubicBezTo>
                    <a:pt x="141817" y="171450"/>
                    <a:pt x="146050" y="165443"/>
                    <a:pt x="146050" y="158750"/>
                  </a:cubicBezTo>
                  <a:cubicBezTo>
                    <a:pt x="146050" y="128163"/>
                    <a:pt x="141592" y="86335"/>
                    <a:pt x="127000" y="57150"/>
                  </a:cubicBezTo>
                  <a:cubicBezTo>
                    <a:pt x="122767" y="48683"/>
                    <a:pt x="120360" y="39022"/>
                    <a:pt x="114300" y="31750"/>
                  </a:cubicBezTo>
                  <a:cubicBezTo>
                    <a:pt x="91104" y="3915"/>
                    <a:pt x="101242" y="31481"/>
                    <a:pt x="76200" y="12700"/>
                  </a:cubicBezTo>
                  <a:cubicBezTo>
                    <a:pt x="72414" y="9860"/>
                    <a:pt x="71967" y="4233"/>
                    <a:pt x="69850" y="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2252E17F-46FE-4D6D-8832-7744A4F465CD}"/>
                </a:ext>
              </a:extLst>
            </p:cNvPr>
            <p:cNvSpPr/>
            <p:nvPr/>
          </p:nvSpPr>
          <p:spPr>
            <a:xfrm rot="13079216">
              <a:off x="1608487" y="3102606"/>
              <a:ext cx="171450" cy="196850"/>
            </a:xfrm>
            <a:custGeom>
              <a:avLst/>
              <a:gdLst>
                <a:gd name="connsiteX0" fmla="*/ 95250 w 171450"/>
                <a:gd name="connsiteY0" fmla="*/ 0 h 196850"/>
                <a:gd name="connsiteX1" fmla="*/ 139700 w 171450"/>
                <a:gd name="connsiteY1" fmla="*/ 69850 h 196850"/>
                <a:gd name="connsiteX2" fmla="*/ 152400 w 171450"/>
                <a:gd name="connsiteY2" fmla="*/ 88900 h 196850"/>
                <a:gd name="connsiteX3" fmla="*/ 171450 w 171450"/>
                <a:gd name="connsiteY3" fmla="*/ 127000 h 196850"/>
                <a:gd name="connsiteX4" fmla="*/ 133350 w 171450"/>
                <a:gd name="connsiteY4" fmla="*/ 139700 h 196850"/>
                <a:gd name="connsiteX5" fmla="*/ 101600 w 171450"/>
                <a:gd name="connsiteY5" fmla="*/ 152400 h 196850"/>
                <a:gd name="connsiteX6" fmla="*/ 57150 w 171450"/>
                <a:gd name="connsiteY6" fmla="*/ 165100 h 196850"/>
                <a:gd name="connsiteX7" fmla="*/ 19050 w 171450"/>
                <a:gd name="connsiteY7" fmla="*/ 190500 h 196850"/>
                <a:gd name="connsiteX8" fmla="*/ 0 w 171450"/>
                <a:gd name="connsiteY8" fmla="*/ 196850 h 19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1450" h="196850">
                  <a:moveTo>
                    <a:pt x="95250" y="0"/>
                  </a:moveTo>
                  <a:cubicBezTo>
                    <a:pt x="122153" y="44838"/>
                    <a:pt x="107454" y="21481"/>
                    <a:pt x="139700" y="69850"/>
                  </a:cubicBezTo>
                  <a:cubicBezTo>
                    <a:pt x="143933" y="76200"/>
                    <a:pt x="149987" y="81660"/>
                    <a:pt x="152400" y="88900"/>
                  </a:cubicBezTo>
                  <a:cubicBezTo>
                    <a:pt x="161163" y="115190"/>
                    <a:pt x="155037" y="102381"/>
                    <a:pt x="171450" y="127000"/>
                  </a:cubicBezTo>
                  <a:cubicBezTo>
                    <a:pt x="158750" y="131233"/>
                    <a:pt x="145779" y="134728"/>
                    <a:pt x="133350" y="139700"/>
                  </a:cubicBezTo>
                  <a:cubicBezTo>
                    <a:pt x="122767" y="143933"/>
                    <a:pt x="112414" y="148795"/>
                    <a:pt x="101600" y="152400"/>
                  </a:cubicBezTo>
                  <a:cubicBezTo>
                    <a:pt x="93379" y="155140"/>
                    <a:pt x="66323" y="160004"/>
                    <a:pt x="57150" y="165100"/>
                  </a:cubicBezTo>
                  <a:cubicBezTo>
                    <a:pt x="43807" y="172513"/>
                    <a:pt x="33530" y="185673"/>
                    <a:pt x="19050" y="190500"/>
                  </a:cubicBezTo>
                  <a:lnTo>
                    <a:pt x="0" y="196850"/>
                  </a:ln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Graphic 3">
            <a:extLst>
              <a:ext uri="{FF2B5EF4-FFF2-40B4-BE49-F238E27FC236}">
                <a16:creationId xmlns:a16="http://schemas.microsoft.com/office/drawing/2014/main" id="{608A02CF-4888-417C-934D-867A066CFACB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23187" t="37804" r="37741" b="13055"/>
          <a:stretch/>
        </p:blipFill>
        <p:spPr>
          <a:xfrm>
            <a:off x="0" y="484696"/>
            <a:ext cx="3228423" cy="2068506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176CDC3A-C23E-45AE-B510-401C9F384F8A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15981" t="10861" r="48103" b="13770"/>
          <a:stretch/>
        </p:blipFill>
        <p:spPr>
          <a:xfrm>
            <a:off x="-2262" y="3546969"/>
            <a:ext cx="2558753" cy="2735336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954442AF-434F-4A64-8B4D-97E29801641E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rcRect l="15319" t="22152" r="56522" b="17837"/>
          <a:stretch/>
        </p:blipFill>
        <p:spPr>
          <a:xfrm>
            <a:off x="3270579" y="717904"/>
            <a:ext cx="2197310" cy="2385517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5877FA5A-860D-4C08-A965-7D09ACABDFFC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rcRect l="23572" t="20405" r="45666" b="9851"/>
          <a:stretch/>
        </p:blipFill>
        <p:spPr>
          <a:xfrm>
            <a:off x="2525326" y="3943593"/>
            <a:ext cx="2208796" cy="2551150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EC2241A2-7460-4CFB-A46B-CA7FBC1099D0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rcRect l="15592" t="23947" r="49394" b="15913"/>
          <a:stretch/>
        </p:blipFill>
        <p:spPr>
          <a:xfrm>
            <a:off x="5721312" y="1395251"/>
            <a:ext cx="2564730" cy="2244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8427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Rectangle 151">
            <a:extLst>
              <a:ext uri="{FF2B5EF4-FFF2-40B4-BE49-F238E27FC236}">
                <a16:creationId xmlns:a16="http://schemas.microsoft.com/office/drawing/2014/main" id="{6B6CF4E0-A6A6-478D-BFC5-8F86178816D8}"/>
              </a:ext>
            </a:extLst>
          </p:cNvPr>
          <p:cNvSpPr/>
          <p:nvPr/>
        </p:nvSpPr>
        <p:spPr>
          <a:xfrm>
            <a:off x="7775565" y="4193282"/>
            <a:ext cx="1187498" cy="105430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6E52EDE9-EAF7-4659-A7F4-CECEE6792566}"/>
              </a:ext>
            </a:extLst>
          </p:cNvPr>
          <p:cNvSpPr/>
          <p:nvPr/>
        </p:nvSpPr>
        <p:spPr>
          <a:xfrm>
            <a:off x="6270614" y="4193282"/>
            <a:ext cx="1187498" cy="105430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B609E5-FD82-4E0C-8881-7C9BF93C98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2680"/>
            <a:ext cx="10515600" cy="606590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Summary</a:t>
            </a:r>
          </a:p>
        </p:txBody>
      </p:sp>
      <p:sp>
        <p:nvSpPr>
          <p:cNvPr id="56" name="Content Placeholder 2">
            <a:extLst>
              <a:ext uri="{FF2B5EF4-FFF2-40B4-BE49-F238E27FC236}">
                <a16:creationId xmlns:a16="http://schemas.microsoft.com/office/drawing/2014/main" id="{EB1439FC-B22B-4D31-AB7E-BFEFCAE9963A}"/>
              </a:ext>
            </a:extLst>
          </p:cNvPr>
          <p:cNvSpPr txBox="1">
            <a:spLocks/>
          </p:cNvSpPr>
          <p:nvPr/>
        </p:nvSpPr>
        <p:spPr>
          <a:xfrm>
            <a:off x="327846" y="1472541"/>
            <a:ext cx="5264145" cy="441213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Functional enrichment yielded:</a:t>
            </a:r>
          </a:p>
          <a:p>
            <a:pPr lvl="1">
              <a:buFont typeface="Calibri" panose="020F0502020204030204" pitchFamily="34" charset="0"/>
              <a:buChar char="−"/>
            </a:pPr>
            <a:r>
              <a:rPr lang="en-US" dirty="0"/>
              <a:t>Things related to </a:t>
            </a:r>
            <a:r>
              <a:rPr lang="en-US" dirty="0" err="1"/>
              <a:t>Wnt</a:t>
            </a:r>
            <a:r>
              <a:rPr lang="en-US" dirty="0"/>
              <a:t> and Hippo </a:t>
            </a:r>
            <a:r>
              <a:rPr lang="en-US" dirty="0" err="1"/>
              <a:t>signalling</a:t>
            </a:r>
            <a:endParaRPr lang="en-US" sz="2400" dirty="0"/>
          </a:p>
          <a:p>
            <a:pPr lvl="1">
              <a:buFont typeface="Calibri" panose="020F0502020204030204" pitchFamily="34" charset="0"/>
              <a:buChar char="−"/>
            </a:pPr>
            <a:r>
              <a:rPr lang="en-US" sz="2400" dirty="0"/>
              <a:t>OB </a:t>
            </a:r>
            <a:r>
              <a:rPr lang="en-US" dirty="0"/>
              <a:t>p</a:t>
            </a:r>
            <a:r>
              <a:rPr lang="en-US" sz="2400" dirty="0"/>
              <a:t>henotype targets (lysosome, ion channels)</a:t>
            </a:r>
          </a:p>
          <a:p>
            <a:pPr lvl="1">
              <a:buFont typeface="Calibri" panose="020F0502020204030204" pitchFamily="34" charset="0"/>
              <a:buChar char="−"/>
            </a:pPr>
            <a:r>
              <a:rPr lang="en-US" sz="2400" dirty="0"/>
              <a:t>Splicing regulators, TFs, chromatin </a:t>
            </a:r>
            <a:r>
              <a:rPr lang="en-US" sz="2400" dirty="0" err="1"/>
              <a:t>remodellers</a:t>
            </a:r>
            <a:endParaRPr lang="en-US" sz="2400" dirty="0"/>
          </a:p>
          <a:p>
            <a:pPr lvl="1">
              <a:buFont typeface="Calibri" panose="020F0502020204030204" pitchFamily="34" charset="0"/>
              <a:buChar char="−"/>
            </a:pPr>
            <a:r>
              <a:rPr lang="en-US" dirty="0"/>
              <a:t>Cytoskeletal, ECM components (a lot)</a:t>
            </a:r>
          </a:p>
          <a:p>
            <a:r>
              <a:rPr lang="en-US" sz="2400" dirty="0"/>
              <a:t>Some similarity between JUM and PSI-Sigma temporal profiles</a:t>
            </a:r>
          </a:p>
          <a:p>
            <a:r>
              <a:rPr lang="en-US" sz="2400" dirty="0"/>
              <a:t>High splicing of splicing factors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CD7B8A-3DB8-4043-BE6C-BF00BC3A92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6650" y="1119270"/>
            <a:ext cx="5549900" cy="236377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ED39399-8676-45E9-918A-ECECC6F9B016}"/>
              </a:ext>
            </a:extLst>
          </p:cNvPr>
          <p:cNvSpPr/>
          <p:nvPr/>
        </p:nvSpPr>
        <p:spPr>
          <a:xfrm>
            <a:off x="6438900" y="3483046"/>
            <a:ext cx="56515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Park, E., Pan, Z., Zhang, Z., Lin, L. and Xing, Y.I., 2018. The expanding landscape of alternative splicing variation in human populations. </a:t>
            </a:r>
            <a:r>
              <a:rPr lang="en-US" sz="1050" i="1" dirty="0"/>
              <a:t>The American Journal of Human Genetics</a:t>
            </a:r>
            <a:r>
              <a:rPr lang="en-US" sz="1050" dirty="0"/>
              <a:t>, </a:t>
            </a:r>
            <a:r>
              <a:rPr lang="en-US" sz="1050" i="1" dirty="0"/>
              <a:t>102</a:t>
            </a:r>
            <a:r>
              <a:rPr lang="en-US" sz="1050" dirty="0"/>
              <a:t>(1), pp.11-26.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8F98DDF-41F3-4347-9176-7AC184B44A8A}"/>
              </a:ext>
            </a:extLst>
          </p:cNvPr>
          <p:cNvSpPr/>
          <p:nvPr/>
        </p:nvSpPr>
        <p:spPr>
          <a:xfrm>
            <a:off x="6623052" y="4540250"/>
            <a:ext cx="412750" cy="4127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6BB6DCC-7EE5-411C-B1A9-D1D7BB5DBC81}"/>
              </a:ext>
            </a:extLst>
          </p:cNvPr>
          <p:cNvCxnSpPr>
            <a:cxnSpLocks/>
            <a:stCxn id="5" idx="0"/>
          </p:cNvCxnSpPr>
          <p:nvPr/>
        </p:nvCxnSpPr>
        <p:spPr>
          <a:xfrm flipV="1">
            <a:off x="6829427" y="4222750"/>
            <a:ext cx="0" cy="3175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FFABD567-28FB-48D4-8C6C-88BEF793C5D1}"/>
              </a:ext>
            </a:extLst>
          </p:cNvPr>
          <p:cNvCxnSpPr>
            <a:cxnSpLocks/>
          </p:cNvCxnSpPr>
          <p:nvPr/>
        </p:nvCxnSpPr>
        <p:spPr>
          <a:xfrm flipV="1">
            <a:off x="6975477" y="4381500"/>
            <a:ext cx="327023" cy="2286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29CA991C-5CFB-4529-9598-AAC298262D1D}"/>
              </a:ext>
            </a:extLst>
          </p:cNvPr>
          <p:cNvCxnSpPr>
            <a:cxnSpLocks/>
          </p:cNvCxnSpPr>
          <p:nvPr/>
        </p:nvCxnSpPr>
        <p:spPr>
          <a:xfrm>
            <a:off x="7038979" y="4768850"/>
            <a:ext cx="263521" cy="127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C252D989-37D2-467B-AA5F-09F984714DC4}"/>
              </a:ext>
            </a:extLst>
          </p:cNvPr>
          <p:cNvCxnSpPr>
            <a:cxnSpLocks/>
          </p:cNvCxnSpPr>
          <p:nvPr/>
        </p:nvCxnSpPr>
        <p:spPr>
          <a:xfrm>
            <a:off x="6845304" y="4965700"/>
            <a:ext cx="0" cy="23495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3A9F4EEC-A56B-411B-9E89-99066F0D9622}"/>
              </a:ext>
            </a:extLst>
          </p:cNvPr>
          <p:cNvCxnSpPr>
            <a:cxnSpLocks/>
          </p:cNvCxnSpPr>
          <p:nvPr/>
        </p:nvCxnSpPr>
        <p:spPr>
          <a:xfrm flipV="1">
            <a:off x="6438900" y="4832350"/>
            <a:ext cx="193679" cy="13335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B8156058-2D15-4FDF-AF44-1A9B3E563BA6}"/>
              </a:ext>
            </a:extLst>
          </p:cNvPr>
          <p:cNvCxnSpPr>
            <a:cxnSpLocks/>
          </p:cNvCxnSpPr>
          <p:nvPr/>
        </p:nvCxnSpPr>
        <p:spPr>
          <a:xfrm flipH="1" flipV="1">
            <a:off x="6438900" y="4425950"/>
            <a:ext cx="244477" cy="18415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Oval 70">
            <a:extLst>
              <a:ext uri="{FF2B5EF4-FFF2-40B4-BE49-F238E27FC236}">
                <a16:creationId xmlns:a16="http://schemas.microsoft.com/office/drawing/2014/main" id="{FC85E9BF-A8A5-42EC-8A68-B2EB2D398882}"/>
              </a:ext>
            </a:extLst>
          </p:cNvPr>
          <p:cNvSpPr/>
          <p:nvPr/>
        </p:nvSpPr>
        <p:spPr>
          <a:xfrm>
            <a:off x="8158165" y="4517393"/>
            <a:ext cx="412750" cy="4127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5C373846-32DC-46C6-8250-CED995453424}"/>
              </a:ext>
            </a:extLst>
          </p:cNvPr>
          <p:cNvCxnSpPr>
            <a:cxnSpLocks/>
            <a:endCxn id="71" idx="0"/>
          </p:cNvCxnSpPr>
          <p:nvPr/>
        </p:nvCxnSpPr>
        <p:spPr>
          <a:xfrm>
            <a:off x="8364540" y="4197884"/>
            <a:ext cx="0" cy="31950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02000085-4719-43EE-983E-969B602E7935}"/>
              </a:ext>
            </a:extLst>
          </p:cNvPr>
          <p:cNvCxnSpPr>
            <a:cxnSpLocks/>
          </p:cNvCxnSpPr>
          <p:nvPr/>
        </p:nvCxnSpPr>
        <p:spPr>
          <a:xfrm flipH="1">
            <a:off x="8536786" y="4357638"/>
            <a:ext cx="300828" cy="2524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4F40E043-0401-4ED2-B439-EC4051356A72}"/>
              </a:ext>
            </a:extLst>
          </p:cNvPr>
          <p:cNvCxnSpPr>
            <a:cxnSpLocks/>
            <a:endCxn id="71" idx="6"/>
          </p:cNvCxnSpPr>
          <p:nvPr/>
        </p:nvCxnSpPr>
        <p:spPr>
          <a:xfrm flipH="1" flipV="1">
            <a:off x="8570915" y="4723768"/>
            <a:ext cx="274646" cy="19092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7AEA9BAE-FA29-4BB7-8217-31985146068C}"/>
              </a:ext>
            </a:extLst>
          </p:cNvPr>
          <p:cNvCxnSpPr>
            <a:cxnSpLocks/>
          </p:cNvCxnSpPr>
          <p:nvPr/>
        </p:nvCxnSpPr>
        <p:spPr>
          <a:xfrm>
            <a:off x="8380417" y="4942843"/>
            <a:ext cx="0" cy="23495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D259B614-964C-47A7-B5BB-7D99EACE0923}"/>
              </a:ext>
            </a:extLst>
          </p:cNvPr>
          <p:cNvCxnSpPr>
            <a:cxnSpLocks/>
          </p:cNvCxnSpPr>
          <p:nvPr/>
        </p:nvCxnSpPr>
        <p:spPr>
          <a:xfrm flipV="1">
            <a:off x="7974013" y="4809493"/>
            <a:ext cx="193679" cy="13335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AE570C43-7B61-45F7-A239-5F129A6EDE72}"/>
              </a:ext>
            </a:extLst>
          </p:cNvPr>
          <p:cNvCxnSpPr>
            <a:cxnSpLocks/>
          </p:cNvCxnSpPr>
          <p:nvPr/>
        </p:nvCxnSpPr>
        <p:spPr>
          <a:xfrm>
            <a:off x="7951791" y="4312184"/>
            <a:ext cx="258764" cy="2528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Content Placeholder 2">
            <a:extLst>
              <a:ext uri="{FF2B5EF4-FFF2-40B4-BE49-F238E27FC236}">
                <a16:creationId xmlns:a16="http://schemas.microsoft.com/office/drawing/2014/main" id="{6364B82C-BDF2-4975-A098-8274E0486012}"/>
              </a:ext>
            </a:extLst>
          </p:cNvPr>
          <p:cNvSpPr txBox="1">
            <a:spLocks/>
          </p:cNvSpPr>
          <p:nvPr/>
        </p:nvSpPr>
        <p:spPr>
          <a:xfrm>
            <a:off x="6567483" y="4577929"/>
            <a:ext cx="536580" cy="41317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/>
              <a:t>M</a:t>
            </a:r>
          </a:p>
        </p:txBody>
      </p:sp>
      <p:sp>
        <p:nvSpPr>
          <p:cNvPr id="79" name="Content Placeholder 2">
            <a:extLst>
              <a:ext uri="{FF2B5EF4-FFF2-40B4-BE49-F238E27FC236}">
                <a16:creationId xmlns:a16="http://schemas.microsoft.com/office/drawing/2014/main" id="{62F8B09F-D543-4E0B-82DF-8DB8131F1E27}"/>
              </a:ext>
            </a:extLst>
          </p:cNvPr>
          <p:cNvSpPr txBox="1">
            <a:spLocks/>
          </p:cNvSpPr>
          <p:nvPr/>
        </p:nvSpPr>
        <p:spPr>
          <a:xfrm>
            <a:off x="8083536" y="4521039"/>
            <a:ext cx="549302" cy="41317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/>
              <a:t>A</a:t>
            </a: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BA55AACD-4AAC-4459-90BC-A0EADD2CD64E}"/>
              </a:ext>
            </a:extLst>
          </p:cNvPr>
          <p:cNvSpPr/>
          <p:nvPr/>
        </p:nvSpPr>
        <p:spPr>
          <a:xfrm>
            <a:off x="7105199" y="5944826"/>
            <a:ext cx="412750" cy="4127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2D65C810-5B9A-4CE6-B439-13D4E45A1832}"/>
              </a:ext>
            </a:extLst>
          </p:cNvPr>
          <p:cNvCxnSpPr>
            <a:cxnSpLocks/>
            <a:stCxn id="83" idx="0"/>
          </p:cNvCxnSpPr>
          <p:nvPr/>
        </p:nvCxnSpPr>
        <p:spPr>
          <a:xfrm flipV="1">
            <a:off x="7311574" y="5627326"/>
            <a:ext cx="0" cy="3175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FA8B94AE-1B1A-40C1-A7A6-0156664531AE}"/>
              </a:ext>
            </a:extLst>
          </p:cNvPr>
          <p:cNvCxnSpPr>
            <a:cxnSpLocks/>
          </p:cNvCxnSpPr>
          <p:nvPr/>
        </p:nvCxnSpPr>
        <p:spPr>
          <a:xfrm flipV="1">
            <a:off x="7457624" y="5786076"/>
            <a:ext cx="327023" cy="2286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92F3AE0B-C847-4B4F-A5D0-EE03732DF505}"/>
              </a:ext>
            </a:extLst>
          </p:cNvPr>
          <p:cNvCxnSpPr>
            <a:cxnSpLocks/>
          </p:cNvCxnSpPr>
          <p:nvPr/>
        </p:nvCxnSpPr>
        <p:spPr>
          <a:xfrm>
            <a:off x="7521126" y="6173426"/>
            <a:ext cx="263521" cy="127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114A4E89-BFE9-43FB-9900-C858A7DB34D5}"/>
              </a:ext>
            </a:extLst>
          </p:cNvPr>
          <p:cNvCxnSpPr>
            <a:cxnSpLocks/>
          </p:cNvCxnSpPr>
          <p:nvPr/>
        </p:nvCxnSpPr>
        <p:spPr>
          <a:xfrm>
            <a:off x="7327451" y="6370276"/>
            <a:ext cx="0" cy="23495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41CE7447-D826-48C2-91D4-91F5F65DFB41}"/>
              </a:ext>
            </a:extLst>
          </p:cNvPr>
          <p:cNvCxnSpPr>
            <a:cxnSpLocks/>
          </p:cNvCxnSpPr>
          <p:nvPr/>
        </p:nvCxnSpPr>
        <p:spPr>
          <a:xfrm flipV="1">
            <a:off x="6921047" y="6236926"/>
            <a:ext cx="193679" cy="133350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7E4CF695-CF2B-4CA0-9D9B-C3973F296381}"/>
              </a:ext>
            </a:extLst>
          </p:cNvPr>
          <p:cNvCxnSpPr>
            <a:cxnSpLocks/>
          </p:cNvCxnSpPr>
          <p:nvPr/>
        </p:nvCxnSpPr>
        <p:spPr>
          <a:xfrm flipH="1" flipV="1">
            <a:off x="6921047" y="5830526"/>
            <a:ext cx="244477" cy="18415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Content Placeholder 2">
            <a:extLst>
              <a:ext uri="{FF2B5EF4-FFF2-40B4-BE49-F238E27FC236}">
                <a16:creationId xmlns:a16="http://schemas.microsoft.com/office/drawing/2014/main" id="{194C232F-14D1-4EA6-8F0B-1C74CDAA93A2}"/>
              </a:ext>
            </a:extLst>
          </p:cNvPr>
          <p:cNvSpPr txBox="1">
            <a:spLocks/>
          </p:cNvSpPr>
          <p:nvPr/>
        </p:nvSpPr>
        <p:spPr>
          <a:xfrm>
            <a:off x="7059161" y="5999221"/>
            <a:ext cx="536580" cy="413172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M2</a:t>
            </a: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6175EF6E-A08C-4B1B-9035-56D35DA7427E}"/>
              </a:ext>
            </a:extLst>
          </p:cNvPr>
          <p:cNvSpPr/>
          <p:nvPr/>
        </p:nvSpPr>
        <p:spPr>
          <a:xfrm>
            <a:off x="9428169" y="4512791"/>
            <a:ext cx="412750" cy="4127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A98D3B0E-2550-4DEA-96A5-27BF6DDFB26A}"/>
              </a:ext>
            </a:extLst>
          </p:cNvPr>
          <p:cNvCxnSpPr>
            <a:cxnSpLocks/>
            <a:endCxn id="95" idx="0"/>
          </p:cNvCxnSpPr>
          <p:nvPr/>
        </p:nvCxnSpPr>
        <p:spPr>
          <a:xfrm>
            <a:off x="9634544" y="4193282"/>
            <a:ext cx="0" cy="31950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046B9F74-3CBC-40E0-8CD4-45585515E684}"/>
              </a:ext>
            </a:extLst>
          </p:cNvPr>
          <p:cNvCxnSpPr>
            <a:cxnSpLocks/>
          </p:cNvCxnSpPr>
          <p:nvPr/>
        </p:nvCxnSpPr>
        <p:spPr>
          <a:xfrm flipH="1">
            <a:off x="9806790" y="4353036"/>
            <a:ext cx="300828" cy="2524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9B8E8E0F-1A53-48E8-8421-663191F85CDC}"/>
              </a:ext>
            </a:extLst>
          </p:cNvPr>
          <p:cNvCxnSpPr>
            <a:cxnSpLocks/>
            <a:endCxn id="95" idx="6"/>
          </p:cNvCxnSpPr>
          <p:nvPr/>
        </p:nvCxnSpPr>
        <p:spPr>
          <a:xfrm flipH="1" flipV="1">
            <a:off x="9840919" y="4719166"/>
            <a:ext cx="274646" cy="19092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22B429EF-705D-4F61-B1B1-C17D8FA2CF84}"/>
              </a:ext>
            </a:extLst>
          </p:cNvPr>
          <p:cNvCxnSpPr>
            <a:cxnSpLocks/>
          </p:cNvCxnSpPr>
          <p:nvPr/>
        </p:nvCxnSpPr>
        <p:spPr>
          <a:xfrm>
            <a:off x="9650421" y="4938241"/>
            <a:ext cx="0" cy="234950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95DAE4E3-0BA0-4D59-9383-C37B4A67652C}"/>
              </a:ext>
            </a:extLst>
          </p:cNvPr>
          <p:cNvCxnSpPr>
            <a:cxnSpLocks/>
          </p:cNvCxnSpPr>
          <p:nvPr/>
        </p:nvCxnSpPr>
        <p:spPr>
          <a:xfrm flipV="1">
            <a:off x="9244017" y="4804891"/>
            <a:ext cx="193679" cy="13335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6C9A1AC7-B9F8-4A50-A8F7-4D8480D50B1F}"/>
              </a:ext>
            </a:extLst>
          </p:cNvPr>
          <p:cNvCxnSpPr>
            <a:cxnSpLocks/>
          </p:cNvCxnSpPr>
          <p:nvPr/>
        </p:nvCxnSpPr>
        <p:spPr>
          <a:xfrm>
            <a:off x="9221795" y="4307582"/>
            <a:ext cx="258764" cy="252834"/>
          </a:xfrm>
          <a:prstGeom prst="straightConnector1">
            <a:avLst/>
          </a:prstGeom>
          <a:ln w="28575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Content Placeholder 2">
            <a:extLst>
              <a:ext uri="{FF2B5EF4-FFF2-40B4-BE49-F238E27FC236}">
                <a16:creationId xmlns:a16="http://schemas.microsoft.com/office/drawing/2014/main" id="{F6854F9E-A452-41EC-A13F-83D0CAD79583}"/>
              </a:ext>
            </a:extLst>
          </p:cNvPr>
          <p:cNvSpPr txBox="1">
            <a:spLocks/>
          </p:cNvSpPr>
          <p:nvPr/>
        </p:nvSpPr>
        <p:spPr>
          <a:xfrm>
            <a:off x="9391649" y="4535226"/>
            <a:ext cx="549302" cy="41317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A1</a:t>
            </a:r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C0B17BAE-FD3F-47E9-9A9E-DA189F56E114}"/>
              </a:ext>
            </a:extLst>
          </p:cNvPr>
          <p:cNvSpPr/>
          <p:nvPr/>
        </p:nvSpPr>
        <p:spPr>
          <a:xfrm>
            <a:off x="9455959" y="5830992"/>
            <a:ext cx="412750" cy="4127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DCC07D37-8435-4645-BBF0-7548D72B7D31}"/>
              </a:ext>
            </a:extLst>
          </p:cNvPr>
          <p:cNvCxnSpPr>
            <a:cxnSpLocks/>
            <a:endCxn id="127" idx="0"/>
          </p:cNvCxnSpPr>
          <p:nvPr/>
        </p:nvCxnSpPr>
        <p:spPr>
          <a:xfrm>
            <a:off x="9662334" y="5511483"/>
            <a:ext cx="0" cy="319509"/>
          </a:xfrm>
          <a:prstGeom prst="straightConnector1">
            <a:avLst/>
          </a:prstGeom>
          <a:ln w="28575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C2BF245E-CA75-4A20-BC14-97CE438C9AF2}"/>
              </a:ext>
            </a:extLst>
          </p:cNvPr>
          <p:cNvCxnSpPr>
            <a:cxnSpLocks/>
          </p:cNvCxnSpPr>
          <p:nvPr/>
        </p:nvCxnSpPr>
        <p:spPr>
          <a:xfrm flipH="1">
            <a:off x="9834580" y="5671237"/>
            <a:ext cx="300828" cy="2524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8583441D-8528-4A45-81A7-3BBBA879AECA}"/>
              </a:ext>
            </a:extLst>
          </p:cNvPr>
          <p:cNvCxnSpPr>
            <a:cxnSpLocks/>
            <a:endCxn id="127" idx="6"/>
          </p:cNvCxnSpPr>
          <p:nvPr/>
        </p:nvCxnSpPr>
        <p:spPr>
          <a:xfrm flipH="1" flipV="1">
            <a:off x="9868709" y="6037367"/>
            <a:ext cx="274646" cy="19092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55D850C9-F34C-4143-9904-80D77DE43753}"/>
              </a:ext>
            </a:extLst>
          </p:cNvPr>
          <p:cNvCxnSpPr>
            <a:cxnSpLocks/>
          </p:cNvCxnSpPr>
          <p:nvPr/>
        </p:nvCxnSpPr>
        <p:spPr>
          <a:xfrm>
            <a:off x="9678211" y="6256442"/>
            <a:ext cx="0" cy="23495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52DB4088-1A9F-4432-9473-8E60FE30C3D0}"/>
              </a:ext>
            </a:extLst>
          </p:cNvPr>
          <p:cNvCxnSpPr>
            <a:cxnSpLocks/>
          </p:cNvCxnSpPr>
          <p:nvPr/>
        </p:nvCxnSpPr>
        <p:spPr>
          <a:xfrm flipV="1">
            <a:off x="9271807" y="6123092"/>
            <a:ext cx="193679" cy="13335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CD3ECFDE-B0FB-45ED-BD5F-13BF1DD24997}"/>
              </a:ext>
            </a:extLst>
          </p:cNvPr>
          <p:cNvCxnSpPr>
            <a:cxnSpLocks/>
          </p:cNvCxnSpPr>
          <p:nvPr/>
        </p:nvCxnSpPr>
        <p:spPr>
          <a:xfrm>
            <a:off x="9249585" y="5625783"/>
            <a:ext cx="258764" cy="2528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Content Placeholder 2">
            <a:extLst>
              <a:ext uri="{FF2B5EF4-FFF2-40B4-BE49-F238E27FC236}">
                <a16:creationId xmlns:a16="http://schemas.microsoft.com/office/drawing/2014/main" id="{4E1CCBDE-BFE2-41EC-94CD-6239DD6F8B5B}"/>
              </a:ext>
            </a:extLst>
          </p:cNvPr>
          <p:cNvSpPr txBox="1">
            <a:spLocks/>
          </p:cNvSpPr>
          <p:nvPr/>
        </p:nvSpPr>
        <p:spPr>
          <a:xfrm>
            <a:off x="9419439" y="5853427"/>
            <a:ext cx="549302" cy="41317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A3</a:t>
            </a:r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9B90B4DA-BD07-46BC-9700-1F5EF22E8505}"/>
              </a:ext>
            </a:extLst>
          </p:cNvPr>
          <p:cNvSpPr/>
          <p:nvPr/>
        </p:nvSpPr>
        <p:spPr>
          <a:xfrm>
            <a:off x="10825157" y="4512791"/>
            <a:ext cx="412750" cy="4127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EDFA1BE5-2C29-4CAD-9293-989D5294230C}"/>
              </a:ext>
            </a:extLst>
          </p:cNvPr>
          <p:cNvCxnSpPr>
            <a:cxnSpLocks/>
            <a:endCxn id="135" idx="0"/>
          </p:cNvCxnSpPr>
          <p:nvPr/>
        </p:nvCxnSpPr>
        <p:spPr>
          <a:xfrm>
            <a:off x="11031532" y="4193282"/>
            <a:ext cx="0" cy="319509"/>
          </a:xfrm>
          <a:prstGeom prst="straightConnector1">
            <a:avLst/>
          </a:prstGeom>
          <a:ln w="28575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BCF11833-DFB8-4BCD-9256-29985AD995DB}"/>
              </a:ext>
            </a:extLst>
          </p:cNvPr>
          <p:cNvCxnSpPr>
            <a:cxnSpLocks/>
          </p:cNvCxnSpPr>
          <p:nvPr/>
        </p:nvCxnSpPr>
        <p:spPr>
          <a:xfrm flipH="1">
            <a:off x="11203778" y="4353036"/>
            <a:ext cx="300828" cy="2524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598F5191-4CBD-4849-A687-DEFB6166D75E}"/>
              </a:ext>
            </a:extLst>
          </p:cNvPr>
          <p:cNvCxnSpPr>
            <a:cxnSpLocks/>
            <a:endCxn id="135" idx="6"/>
          </p:cNvCxnSpPr>
          <p:nvPr/>
        </p:nvCxnSpPr>
        <p:spPr>
          <a:xfrm flipH="1" flipV="1">
            <a:off x="11237907" y="4719166"/>
            <a:ext cx="274646" cy="19092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8D7DBCA5-DE61-4141-A5AD-52701341AAC5}"/>
              </a:ext>
            </a:extLst>
          </p:cNvPr>
          <p:cNvCxnSpPr>
            <a:cxnSpLocks/>
          </p:cNvCxnSpPr>
          <p:nvPr/>
        </p:nvCxnSpPr>
        <p:spPr>
          <a:xfrm>
            <a:off x="11047409" y="4938241"/>
            <a:ext cx="0" cy="234950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A0370555-141B-42AF-B1D4-CFF8AE070386}"/>
              </a:ext>
            </a:extLst>
          </p:cNvPr>
          <p:cNvCxnSpPr>
            <a:cxnSpLocks/>
          </p:cNvCxnSpPr>
          <p:nvPr/>
        </p:nvCxnSpPr>
        <p:spPr>
          <a:xfrm flipV="1">
            <a:off x="10641005" y="4804891"/>
            <a:ext cx="193679" cy="13335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064A7A3F-29F0-4AC3-91EE-252CF7A553FE}"/>
              </a:ext>
            </a:extLst>
          </p:cNvPr>
          <p:cNvCxnSpPr>
            <a:cxnSpLocks/>
          </p:cNvCxnSpPr>
          <p:nvPr/>
        </p:nvCxnSpPr>
        <p:spPr>
          <a:xfrm>
            <a:off x="10618783" y="4307582"/>
            <a:ext cx="258764" cy="252834"/>
          </a:xfrm>
          <a:prstGeom prst="straightConnector1">
            <a:avLst/>
          </a:prstGeom>
          <a:ln w="28575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Content Placeholder 2">
            <a:extLst>
              <a:ext uri="{FF2B5EF4-FFF2-40B4-BE49-F238E27FC236}">
                <a16:creationId xmlns:a16="http://schemas.microsoft.com/office/drawing/2014/main" id="{557E8D71-6E88-4A32-BA08-62422036E20D}"/>
              </a:ext>
            </a:extLst>
          </p:cNvPr>
          <p:cNvSpPr txBox="1">
            <a:spLocks/>
          </p:cNvSpPr>
          <p:nvPr/>
        </p:nvSpPr>
        <p:spPr>
          <a:xfrm>
            <a:off x="10788637" y="4535226"/>
            <a:ext cx="549302" cy="41317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A2</a:t>
            </a:r>
          </a:p>
        </p:txBody>
      </p:sp>
      <p:sp>
        <p:nvSpPr>
          <p:cNvPr id="143" name="Oval 142">
            <a:extLst>
              <a:ext uri="{FF2B5EF4-FFF2-40B4-BE49-F238E27FC236}">
                <a16:creationId xmlns:a16="http://schemas.microsoft.com/office/drawing/2014/main" id="{F8DD8446-C831-4AB8-A986-829823126848}"/>
              </a:ext>
            </a:extLst>
          </p:cNvPr>
          <p:cNvSpPr/>
          <p:nvPr/>
        </p:nvSpPr>
        <p:spPr>
          <a:xfrm>
            <a:off x="10843012" y="5869205"/>
            <a:ext cx="412750" cy="4127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4F542A20-08EC-40AB-8A66-8D9D0BA67C46}"/>
              </a:ext>
            </a:extLst>
          </p:cNvPr>
          <p:cNvCxnSpPr>
            <a:cxnSpLocks/>
            <a:endCxn id="143" idx="0"/>
          </p:cNvCxnSpPr>
          <p:nvPr/>
        </p:nvCxnSpPr>
        <p:spPr>
          <a:xfrm>
            <a:off x="11049387" y="5549696"/>
            <a:ext cx="0" cy="31950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379ACFE1-D0FD-4D78-9D38-6AC19AD14A2C}"/>
              </a:ext>
            </a:extLst>
          </p:cNvPr>
          <p:cNvCxnSpPr>
            <a:cxnSpLocks/>
          </p:cNvCxnSpPr>
          <p:nvPr/>
        </p:nvCxnSpPr>
        <p:spPr>
          <a:xfrm flipH="1">
            <a:off x="11221633" y="5709450"/>
            <a:ext cx="300828" cy="252462"/>
          </a:xfrm>
          <a:prstGeom prst="straightConnector1">
            <a:avLst/>
          </a:prstGeom>
          <a:ln w="28575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8B95D59C-A82F-4E08-816C-655CCEA7775D}"/>
              </a:ext>
            </a:extLst>
          </p:cNvPr>
          <p:cNvCxnSpPr>
            <a:cxnSpLocks/>
            <a:endCxn id="143" idx="6"/>
          </p:cNvCxnSpPr>
          <p:nvPr/>
        </p:nvCxnSpPr>
        <p:spPr>
          <a:xfrm flipH="1" flipV="1">
            <a:off x="11255762" y="6075580"/>
            <a:ext cx="274646" cy="190924"/>
          </a:xfrm>
          <a:prstGeom prst="straightConnector1">
            <a:avLst/>
          </a:prstGeom>
          <a:ln w="28575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A2BDEF22-A169-4DEE-91A4-739165BD630B}"/>
              </a:ext>
            </a:extLst>
          </p:cNvPr>
          <p:cNvCxnSpPr>
            <a:cxnSpLocks/>
          </p:cNvCxnSpPr>
          <p:nvPr/>
        </p:nvCxnSpPr>
        <p:spPr>
          <a:xfrm>
            <a:off x="11065264" y="6294655"/>
            <a:ext cx="0" cy="234950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6DA3D0A7-86B7-4A79-8266-62F1D0DA9FFC}"/>
              </a:ext>
            </a:extLst>
          </p:cNvPr>
          <p:cNvCxnSpPr>
            <a:cxnSpLocks/>
          </p:cNvCxnSpPr>
          <p:nvPr/>
        </p:nvCxnSpPr>
        <p:spPr>
          <a:xfrm flipV="1">
            <a:off x="10658860" y="6161305"/>
            <a:ext cx="193679" cy="133350"/>
          </a:xfrm>
          <a:prstGeom prst="straightConnector1">
            <a:avLst/>
          </a:prstGeom>
          <a:ln w="28575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3DCA401C-0011-41A9-A2D3-421E67D2A5BC}"/>
              </a:ext>
            </a:extLst>
          </p:cNvPr>
          <p:cNvCxnSpPr>
            <a:cxnSpLocks/>
          </p:cNvCxnSpPr>
          <p:nvPr/>
        </p:nvCxnSpPr>
        <p:spPr>
          <a:xfrm>
            <a:off x="10636638" y="5663996"/>
            <a:ext cx="258764" cy="2528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Content Placeholder 2">
            <a:extLst>
              <a:ext uri="{FF2B5EF4-FFF2-40B4-BE49-F238E27FC236}">
                <a16:creationId xmlns:a16="http://schemas.microsoft.com/office/drawing/2014/main" id="{4EF15CFC-896D-4CF1-BE17-A25EB39526E6}"/>
              </a:ext>
            </a:extLst>
          </p:cNvPr>
          <p:cNvSpPr txBox="1">
            <a:spLocks/>
          </p:cNvSpPr>
          <p:nvPr/>
        </p:nvSpPr>
        <p:spPr>
          <a:xfrm>
            <a:off x="10806492" y="5891640"/>
            <a:ext cx="549302" cy="41317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A4</a:t>
            </a:r>
          </a:p>
        </p:txBody>
      </p:sp>
      <p:sp>
        <p:nvSpPr>
          <p:cNvPr id="153" name="Arrow: Right 152">
            <a:extLst>
              <a:ext uri="{FF2B5EF4-FFF2-40B4-BE49-F238E27FC236}">
                <a16:creationId xmlns:a16="http://schemas.microsoft.com/office/drawing/2014/main" id="{C8698D5C-1AE7-47EC-8135-D876228D5330}"/>
              </a:ext>
            </a:extLst>
          </p:cNvPr>
          <p:cNvSpPr/>
          <p:nvPr/>
        </p:nvSpPr>
        <p:spPr>
          <a:xfrm rot="5400000">
            <a:off x="6705256" y="5245181"/>
            <a:ext cx="293676" cy="373769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231B9721-F6C9-4890-88F7-136BEC9E4D7D}"/>
              </a:ext>
            </a:extLst>
          </p:cNvPr>
          <p:cNvSpPr/>
          <p:nvPr/>
        </p:nvSpPr>
        <p:spPr>
          <a:xfrm>
            <a:off x="6026150" y="5967727"/>
            <a:ext cx="412750" cy="4127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5E804AA0-B092-4709-BED8-BE4D52D3E4D1}"/>
              </a:ext>
            </a:extLst>
          </p:cNvPr>
          <p:cNvCxnSpPr>
            <a:cxnSpLocks/>
            <a:stCxn id="155" idx="0"/>
          </p:cNvCxnSpPr>
          <p:nvPr/>
        </p:nvCxnSpPr>
        <p:spPr>
          <a:xfrm flipV="1">
            <a:off x="6232525" y="5650227"/>
            <a:ext cx="0" cy="3175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Arrow Connector 156">
            <a:extLst>
              <a:ext uri="{FF2B5EF4-FFF2-40B4-BE49-F238E27FC236}">
                <a16:creationId xmlns:a16="http://schemas.microsoft.com/office/drawing/2014/main" id="{908ED52A-F1B8-46F7-82E3-57A7C4BBCB62}"/>
              </a:ext>
            </a:extLst>
          </p:cNvPr>
          <p:cNvCxnSpPr>
            <a:cxnSpLocks/>
          </p:cNvCxnSpPr>
          <p:nvPr/>
        </p:nvCxnSpPr>
        <p:spPr>
          <a:xfrm flipV="1">
            <a:off x="6378575" y="5808977"/>
            <a:ext cx="327023" cy="2286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143D9B0A-A301-4932-9BD5-8A3045A89EAC}"/>
              </a:ext>
            </a:extLst>
          </p:cNvPr>
          <p:cNvCxnSpPr>
            <a:cxnSpLocks/>
          </p:cNvCxnSpPr>
          <p:nvPr/>
        </p:nvCxnSpPr>
        <p:spPr>
          <a:xfrm>
            <a:off x="6442077" y="6196327"/>
            <a:ext cx="263521" cy="127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9F0F4172-94E5-4FB9-AA79-04D89FF47371}"/>
              </a:ext>
            </a:extLst>
          </p:cNvPr>
          <p:cNvCxnSpPr>
            <a:cxnSpLocks/>
          </p:cNvCxnSpPr>
          <p:nvPr/>
        </p:nvCxnSpPr>
        <p:spPr>
          <a:xfrm>
            <a:off x="6248402" y="6393177"/>
            <a:ext cx="0" cy="234950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629DC55A-F990-4568-A305-00E143E28939}"/>
              </a:ext>
            </a:extLst>
          </p:cNvPr>
          <p:cNvCxnSpPr>
            <a:cxnSpLocks/>
          </p:cNvCxnSpPr>
          <p:nvPr/>
        </p:nvCxnSpPr>
        <p:spPr>
          <a:xfrm flipV="1">
            <a:off x="5841998" y="6259827"/>
            <a:ext cx="193679" cy="13335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Arrow Connector 160">
            <a:extLst>
              <a:ext uri="{FF2B5EF4-FFF2-40B4-BE49-F238E27FC236}">
                <a16:creationId xmlns:a16="http://schemas.microsoft.com/office/drawing/2014/main" id="{617B3C28-4542-4712-A9A3-D674D35F7CE4}"/>
              </a:ext>
            </a:extLst>
          </p:cNvPr>
          <p:cNvCxnSpPr>
            <a:cxnSpLocks/>
          </p:cNvCxnSpPr>
          <p:nvPr/>
        </p:nvCxnSpPr>
        <p:spPr>
          <a:xfrm flipH="1" flipV="1">
            <a:off x="5841998" y="5853427"/>
            <a:ext cx="244477" cy="18415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Content Placeholder 2">
            <a:extLst>
              <a:ext uri="{FF2B5EF4-FFF2-40B4-BE49-F238E27FC236}">
                <a16:creationId xmlns:a16="http://schemas.microsoft.com/office/drawing/2014/main" id="{3E90417F-A5B1-4FAA-B437-898A0457AD16}"/>
              </a:ext>
            </a:extLst>
          </p:cNvPr>
          <p:cNvSpPr txBox="1">
            <a:spLocks/>
          </p:cNvSpPr>
          <p:nvPr/>
        </p:nvSpPr>
        <p:spPr>
          <a:xfrm>
            <a:off x="5970581" y="6005406"/>
            <a:ext cx="536580" cy="413172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M1</a:t>
            </a:r>
          </a:p>
        </p:txBody>
      </p:sp>
      <p:sp>
        <p:nvSpPr>
          <p:cNvPr id="163" name="Arrow: Right 162">
            <a:extLst>
              <a:ext uri="{FF2B5EF4-FFF2-40B4-BE49-F238E27FC236}">
                <a16:creationId xmlns:a16="http://schemas.microsoft.com/office/drawing/2014/main" id="{FDE6AA82-61A4-495F-A38F-4360514A3096}"/>
              </a:ext>
            </a:extLst>
          </p:cNvPr>
          <p:cNvSpPr/>
          <p:nvPr/>
        </p:nvSpPr>
        <p:spPr>
          <a:xfrm>
            <a:off x="8896780" y="4493641"/>
            <a:ext cx="293676" cy="373769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Content Placeholder 2">
            <a:extLst>
              <a:ext uri="{FF2B5EF4-FFF2-40B4-BE49-F238E27FC236}">
                <a16:creationId xmlns:a16="http://schemas.microsoft.com/office/drawing/2014/main" id="{4071F6F5-D95D-41A3-8906-74D31B1F99AC}"/>
              </a:ext>
            </a:extLst>
          </p:cNvPr>
          <p:cNvSpPr txBox="1">
            <a:spLocks/>
          </p:cNvSpPr>
          <p:nvPr/>
        </p:nvSpPr>
        <p:spPr>
          <a:xfrm>
            <a:off x="11567662" y="5884132"/>
            <a:ext cx="549302" cy="41317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0585612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4000"/>
            <a:lum/>
          </a:blip>
          <a:srcRect/>
          <a:tile tx="635000" ty="635000" sx="15000" sy="15000" flip="xy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D97FC34-55A0-4BD6-80C1-4FA9DB6DB6A3}"/>
              </a:ext>
            </a:extLst>
          </p:cNvPr>
          <p:cNvSpPr/>
          <p:nvPr/>
        </p:nvSpPr>
        <p:spPr>
          <a:xfrm>
            <a:off x="1717108" y="3604204"/>
            <a:ext cx="8627720" cy="214785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BCC3AC-19BE-4A56-9947-4895576E0D8E}"/>
              </a:ext>
            </a:extLst>
          </p:cNvPr>
          <p:cNvSpPr/>
          <p:nvPr/>
        </p:nvSpPr>
        <p:spPr>
          <a:xfrm>
            <a:off x="1717108" y="1406062"/>
            <a:ext cx="8627720" cy="179100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7B6E4C-C5CC-4B66-9D53-3146917F29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370013"/>
            <a:ext cx="9144000" cy="1655762"/>
          </a:xfrm>
        </p:spPr>
        <p:txBody>
          <a:bodyPr>
            <a:normAutofit fontScale="90000"/>
          </a:bodyPr>
          <a:lstStyle/>
          <a:p>
            <a:r>
              <a:rPr lang="en-US" dirty="0"/>
              <a:t>Spliceome dynamics during osteogenesis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2D409B-4EF5-40EA-9651-1B6DFCF590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79122" y="3911937"/>
            <a:ext cx="7833756" cy="165576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Part IIb: Consequences of alternative splicing at the exon/junction level (RNA-Seq)</a:t>
            </a:r>
          </a:p>
          <a:p>
            <a:r>
              <a:rPr lang="en-US" dirty="0"/>
              <a:t>Angel Liang</a:t>
            </a:r>
          </a:p>
          <a:p>
            <a:r>
              <a:rPr lang="en-US" dirty="0"/>
              <a:t>7/4/2020</a:t>
            </a:r>
          </a:p>
        </p:txBody>
      </p:sp>
    </p:spTree>
    <p:extLst>
      <p:ext uri="{BB962C8B-B14F-4D97-AF65-F5344CB8AC3E}">
        <p14:creationId xmlns:p14="http://schemas.microsoft.com/office/powerpoint/2010/main" val="18469746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609E5-FD82-4E0C-8881-7C9BF93C98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7612"/>
            <a:ext cx="10515600" cy="606590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Junction/Exon ontology</a:t>
            </a:r>
          </a:p>
        </p:txBody>
      </p:sp>
      <p:sp>
        <p:nvSpPr>
          <p:cNvPr id="56" name="Content Placeholder 2">
            <a:extLst>
              <a:ext uri="{FF2B5EF4-FFF2-40B4-BE49-F238E27FC236}">
                <a16:creationId xmlns:a16="http://schemas.microsoft.com/office/drawing/2014/main" id="{EB1439FC-B22B-4D31-AB7E-BFEFCAE9963A}"/>
              </a:ext>
            </a:extLst>
          </p:cNvPr>
          <p:cNvSpPr txBox="1">
            <a:spLocks/>
          </p:cNvSpPr>
          <p:nvPr/>
        </p:nvSpPr>
        <p:spPr>
          <a:xfrm>
            <a:off x="327846" y="1143927"/>
            <a:ext cx="5264145" cy="539646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Gene ontology alone is not sufficient</a:t>
            </a:r>
          </a:p>
          <a:p>
            <a:r>
              <a:rPr lang="en-US" sz="2400" dirty="0"/>
              <a:t>Transcript-level changes</a:t>
            </a:r>
            <a:endParaRPr lang="en-US" dirty="0"/>
          </a:p>
          <a:p>
            <a:pPr lvl="1">
              <a:buFont typeface="Calibri" panose="020F0502020204030204" pitchFamily="34" charset="0"/>
              <a:buChar char="−"/>
            </a:pPr>
            <a:r>
              <a:rPr lang="en-US" sz="2000" dirty="0"/>
              <a:t>Alteration of mRNA stability (5/3’ UTR)</a:t>
            </a:r>
          </a:p>
          <a:p>
            <a:pPr lvl="1">
              <a:buFont typeface="Calibri" panose="020F0502020204030204" pitchFamily="34" charset="0"/>
              <a:buChar char="−"/>
            </a:pPr>
            <a:r>
              <a:rPr lang="en-US" sz="2000" dirty="0"/>
              <a:t>Nonsense-mediated decay (NMD)</a:t>
            </a:r>
          </a:p>
          <a:p>
            <a:r>
              <a:rPr lang="en-US" sz="2400" dirty="0"/>
              <a:t>Protein domain changes</a:t>
            </a:r>
            <a:endParaRPr lang="en-US" dirty="0"/>
          </a:p>
          <a:p>
            <a:pPr lvl="1">
              <a:buFont typeface="Calibri" panose="020F0502020204030204" pitchFamily="34" charset="0"/>
              <a:buChar char="−"/>
            </a:pPr>
            <a:r>
              <a:rPr lang="en-US" sz="2000" dirty="0"/>
              <a:t>Tuning of PPIs by interaction domain truncation</a:t>
            </a:r>
          </a:p>
          <a:p>
            <a:pPr lvl="1">
              <a:buFont typeface="Calibri" panose="020F0502020204030204" pitchFamily="34" charset="0"/>
              <a:buChar char="−"/>
            </a:pPr>
            <a:r>
              <a:rPr lang="en-US" sz="2000" dirty="0"/>
              <a:t>Alteration of PTM residues</a:t>
            </a:r>
          </a:p>
          <a:p>
            <a:r>
              <a:rPr lang="en-US" sz="2400" dirty="0">
                <a:solidFill>
                  <a:srgbClr val="7030A0"/>
                </a:solidFill>
              </a:rPr>
              <a:t>JUM</a:t>
            </a:r>
            <a:r>
              <a:rPr lang="en-US" sz="2400" dirty="0"/>
              <a:t>: differential regions were calculated from contributing junctions of each Local Splice Variant (see right). </a:t>
            </a:r>
          </a:p>
          <a:p>
            <a:r>
              <a:rPr lang="en-US" sz="2400" dirty="0"/>
              <a:t>A vastly superior analysis strategy that allows composite events to be interrogated in detail; resistant to long introns.</a:t>
            </a:r>
          </a:p>
          <a:p>
            <a:r>
              <a:rPr lang="en-US" sz="2400" dirty="0">
                <a:solidFill>
                  <a:srgbClr val="C00000"/>
                </a:solidFill>
              </a:rPr>
              <a:t>PSI-Sigma</a:t>
            </a:r>
            <a:r>
              <a:rPr lang="en-US" sz="2400" dirty="0"/>
              <a:t>: differential exons used as differential regions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D95666C-7A9C-4929-96E2-6B2A54E13C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6347" y="1808629"/>
            <a:ext cx="5477807" cy="3240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91570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8F9D19CE-3CF3-4B74-9592-F0FD6BCC8D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6347" y="1808629"/>
            <a:ext cx="5477807" cy="324074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B609E5-FD82-4E0C-8881-7C9BF93C98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7612"/>
            <a:ext cx="10515600" cy="606590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Junction/Exon ontology</a:t>
            </a:r>
          </a:p>
        </p:txBody>
      </p:sp>
      <p:sp>
        <p:nvSpPr>
          <p:cNvPr id="56" name="Content Placeholder 2">
            <a:extLst>
              <a:ext uri="{FF2B5EF4-FFF2-40B4-BE49-F238E27FC236}">
                <a16:creationId xmlns:a16="http://schemas.microsoft.com/office/drawing/2014/main" id="{EB1439FC-B22B-4D31-AB7E-BFEFCAE9963A}"/>
              </a:ext>
            </a:extLst>
          </p:cNvPr>
          <p:cNvSpPr txBox="1">
            <a:spLocks/>
          </p:cNvSpPr>
          <p:nvPr/>
        </p:nvSpPr>
        <p:spPr>
          <a:xfrm>
            <a:off x="327846" y="1143927"/>
            <a:ext cx="5264145" cy="539646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Gene ontology alone is not sufficient</a:t>
            </a:r>
          </a:p>
          <a:p>
            <a:r>
              <a:rPr lang="en-US" sz="2400" dirty="0"/>
              <a:t>Transcript-level changes</a:t>
            </a:r>
            <a:endParaRPr lang="en-US" dirty="0"/>
          </a:p>
          <a:p>
            <a:pPr lvl="1">
              <a:buFont typeface="Calibri" panose="020F0502020204030204" pitchFamily="34" charset="0"/>
              <a:buChar char="−"/>
            </a:pPr>
            <a:r>
              <a:rPr lang="en-US" sz="2000" dirty="0"/>
              <a:t>Alteration of mRNA stability (5/3’ UTR)</a:t>
            </a:r>
          </a:p>
          <a:p>
            <a:pPr lvl="1">
              <a:buFont typeface="Calibri" panose="020F0502020204030204" pitchFamily="34" charset="0"/>
              <a:buChar char="−"/>
            </a:pPr>
            <a:r>
              <a:rPr lang="en-US" sz="2000" dirty="0"/>
              <a:t>Nonsense-mediated decay (NMD)</a:t>
            </a:r>
          </a:p>
          <a:p>
            <a:r>
              <a:rPr lang="en-US" sz="2400" dirty="0"/>
              <a:t>Protein domain changes</a:t>
            </a:r>
            <a:endParaRPr lang="en-US" dirty="0"/>
          </a:p>
          <a:p>
            <a:pPr lvl="1">
              <a:buFont typeface="Calibri" panose="020F0502020204030204" pitchFamily="34" charset="0"/>
              <a:buChar char="−"/>
            </a:pPr>
            <a:r>
              <a:rPr lang="en-US" sz="2000" dirty="0"/>
              <a:t>Tuning of PPIs by interaction domain truncation</a:t>
            </a:r>
          </a:p>
          <a:p>
            <a:pPr lvl="1">
              <a:buFont typeface="Calibri" panose="020F0502020204030204" pitchFamily="34" charset="0"/>
              <a:buChar char="−"/>
            </a:pPr>
            <a:r>
              <a:rPr lang="en-US" sz="2000" dirty="0"/>
              <a:t>Alteration of PTM residues</a:t>
            </a:r>
          </a:p>
          <a:p>
            <a:r>
              <a:rPr lang="en-US" sz="2400" dirty="0">
                <a:solidFill>
                  <a:srgbClr val="7030A0"/>
                </a:solidFill>
              </a:rPr>
              <a:t>JUM</a:t>
            </a:r>
            <a:r>
              <a:rPr lang="en-US" sz="2400" dirty="0"/>
              <a:t>: differential regions were calculated from contributing junctions of each Local Splice Variant (see right). </a:t>
            </a:r>
          </a:p>
          <a:p>
            <a:r>
              <a:rPr lang="en-US" sz="2400" dirty="0"/>
              <a:t>A vastly superior analysis strategy that allows composite events to be interrogated in detail; resistant to long introns.</a:t>
            </a:r>
          </a:p>
          <a:p>
            <a:r>
              <a:rPr lang="en-US" sz="2400" dirty="0">
                <a:solidFill>
                  <a:srgbClr val="C00000"/>
                </a:solidFill>
              </a:rPr>
              <a:t>PSI-Sigma</a:t>
            </a:r>
            <a:r>
              <a:rPr lang="en-US" sz="2400" dirty="0"/>
              <a:t>: differential exons used as differential regions</a:t>
            </a:r>
          </a:p>
        </p:txBody>
      </p:sp>
      <p:sp>
        <p:nvSpPr>
          <p:cNvPr id="80" name="Content Placeholder 2">
            <a:extLst>
              <a:ext uri="{FF2B5EF4-FFF2-40B4-BE49-F238E27FC236}">
                <a16:creationId xmlns:a16="http://schemas.microsoft.com/office/drawing/2014/main" id="{B76558D3-3AFE-49AD-BA7A-E8A62914312A}"/>
              </a:ext>
            </a:extLst>
          </p:cNvPr>
          <p:cNvSpPr txBox="1">
            <a:spLocks/>
          </p:cNvSpPr>
          <p:nvPr/>
        </p:nvSpPr>
        <p:spPr>
          <a:xfrm>
            <a:off x="6802752" y="1482534"/>
            <a:ext cx="1764190" cy="9547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dirty="0">
                <a:solidFill>
                  <a:schemeClr val="accent4">
                    <a:lumMod val="75000"/>
                  </a:schemeClr>
                </a:solidFill>
              </a:rPr>
              <a:t>Index all reference transcripts with junction-flanking exon pairs</a:t>
            </a:r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2AD76ED1-1C48-41C7-8FBC-71DC2107E025}"/>
              </a:ext>
            </a:extLst>
          </p:cNvPr>
          <p:cNvCxnSpPr>
            <a:cxnSpLocks/>
          </p:cNvCxnSpPr>
          <p:nvPr/>
        </p:nvCxnSpPr>
        <p:spPr>
          <a:xfrm>
            <a:off x="7754587" y="2297875"/>
            <a:ext cx="579621" cy="1359725"/>
          </a:xfrm>
          <a:prstGeom prst="straightConnector1">
            <a:avLst/>
          </a:prstGeom>
          <a:ln w="127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5196D281-D91E-403D-9240-371E108656F5}"/>
              </a:ext>
            </a:extLst>
          </p:cNvPr>
          <p:cNvSpPr/>
          <p:nvPr/>
        </p:nvSpPr>
        <p:spPr>
          <a:xfrm>
            <a:off x="8334208" y="3729525"/>
            <a:ext cx="3529946" cy="878101"/>
          </a:xfrm>
          <a:prstGeom prst="rect">
            <a:avLst/>
          </a:prstGeom>
          <a:solidFill>
            <a:schemeClr val="accent4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40668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9B1276F4-E0AD-4EDC-8C0E-89F3B7CADE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6347" y="1808629"/>
            <a:ext cx="5477807" cy="324074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B609E5-FD82-4E0C-8881-7C9BF93C98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7612"/>
            <a:ext cx="10515600" cy="606590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Junction/Exon ontology</a:t>
            </a:r>
          </a:p>
        </p:txBody>
      </p:sp>
      <p:sp>
        <p:nvSpPr>
          <p:cNvPr id="56" name="Content Placeholder 2">
            <a:extLst>
              <a:ext uri="{FF2B5EF4-FFF2-40B4-BE49-F238E27FC236}">
                <a16:creationId xmlns:a16="http://schemas.microsoft.com/office/drawing/2014/main" id="{EB1439FC-B22B-4D31-AB7E-BFEFCAE9963A}"/>
              </a:ext>
            </a:extLst>
          </p:cNvPr>
          <p:cNvSpPr txBox="1">
            <a:spLocks/>
          </p:cNvSpPr>
          <p:nvPr/>
        </p:nvSpPr>
        <p:spPr>
          <a:xfrm>
            <a:off x="327846" y="1143927"/>
            <a:ext cx="5264145" cy="539646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Gene ontology alone is not sufficient</a:t>
            </a:r>
          </a:p>
          <a:p>
            <a:r>
              <a:rPr lang="en-US" sz="2400" dirty="0"/>
              <a:t>Transcript-level changes</a:t>
            </a:r>
            <a:endParaRPr lang="en-US" dirty="0"/>
          </a:p>
          <a:p>
            <a:pPr lvl="1">
              <a:buFont typeface="Calibri" panose="020F0502020204030204" pitchFamily="34" charset="0"/>
              <a:buChar char="−"/>
            </a:pPr>
            <a:r>
              <a:rPr lang="en-US" sz="2000" dirty="0"/>
              <a:t>Alteration of mRNA stability (5/3’ UTR)</a:t>
            </a:r>
          </a:p>
          <a:p>
            <a:pPr lvl="1">
              <a:buFont typeface="Calibri" panose="020F0502020204030204" pitchFamily="34" charset="0"/>
              <a:buChar char="−"/>
            </a:pPr>
            <a:r>
              <a:rPr lang="en-US" sz="2000" dirty="0"/>
              <a:t>Nonsense-mediated decay (NMD)</a:t>
            </a:r>
          </a:p>
          <a:p>
            <a:r>
              <a:rPr lang="en-US" sz="2400" dirty="0"/>
              <a:t>Protein domain changes</a:t>
            </a:r>
            <a:endParaRPr lang="en-US" dirty="0"/>
          </a:p>
          <a:p>
            <a:pPr lvl="1">
              <a:buFont typeface="Calibri" panose="020F0502020204030204" pitchFamily="34" charset="0"/>
              <a:buChar char="−"/>
            </a:pPr>
            <a:r>
              <a:rPr lang="en-US" sz="2000" dirty="0"/>
              <a:t>Tuning of PPIs by interaction domain truncation</a:t>
            </a:r>
          </a:p>
          <a:p>
            <a:pPr lvl="1">
              <a:buFont typeface="Calibri" panose="020F0502020204030204" pitchFamily="34" charset="0"/>
              <a:buChar char="−"/>
            </a:pPr>
            <a:r>
              <a:rPr lang="en-US" sz="2000" dirty="0"/>
              <a:t>Alteration of PTM residues</a:t>
            </a:r>
          </a:p>
          <a:p>
            <a:r>
              <a:rPr lang="en-US" sz="2400" dirty="0">
                <a:solidFill>
                  <a:srgbClr val="7030A0"/>
                </a:solidFill>
              </a:rPr>
              <a:t>JUM</a:t>
            </a:r>
            <a:r>
              <a:rPr lang="en-US" sz="2400" dirty="0"/>
              <a:t>: differential regions were calculated from contributing junctions of each Local Splice Variant (see right). </a:t>
            </a:r>
          </a:p>
          <a:p>
            <a:r>
              <a:rPr lang="en-US" sz="2400" dirty="0"/>
              <a:t>A vastly superior analysis strategy that allows composite events to be interrogated in detail; resistant to long introns.</a:t>
            </a:r>
          </a:p>
          <a:p>
            <a:r>
              <a:rPr lang="en-US" sz="2400" dirty="0">
                <a:solidFill>
                  <a:srgbClr val="C00000"/>
                </a:solidFill>
              </a:rPr>
              <a:t>PSI-Sigma</a:t>
            </a:r>
            <a:r>
              <a:rPr lang="en-US" sz="2400" dirty="0"/>
              <a:t>: differential exons used as differential regions</a:t>
            </a:r>
          </a:p>
        </p:txBody>
      </p:sp>
      <p:sp>
        <p:nvSpPr>
          <p:cNvPr id="80" name="Content Placeholder 2">
            <a:extLst>
              <a:ext uri="{FF2B5EF4-FFF2-40B4-BE49-F238E27FC236}">
                <a16:creationId xmlns:a16="http://schemas.microsoft.com/office/drawing/2014/main" id="{B76558D3-3AFE-49AD-BA7A-E8A62914312A}"/>
              </a:ext>
            </a:extLst>
          </p:cNvPr>
          <p:cNvSpPr txBox="1">
            <a:spLocks/>
          </p:cNvSpPr>
          <p:nvPr/>
        </p:nvSpPr>
        <p:spPr>
          <a:xfrm>
            <a:off x="6462441" y="5149459"/>
            <a:ext cx="1764190" cy="13047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dirty="0">
                <a:solidFill>
                  <a:schemeClr val="accent4">
                    <a:lumMod val="75000"/>
                  </a:schemeClr>
                </a:solidFill>
              </a:rPr>
              <a:t>For the left and right ends, only regions that appear ONCE and do not overlap are considered differential</a:t>
            </a:r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2AD76ED1-1C48-41C7-8FBC-71DC2107E025}"/>
              </a:ext>
            </a:extLst>
          </p:cNvPr>
          <p:cNvCxnSpPr>
            <a:cxnSpLocks/>
          </p:cNvCxnSpPr>
          <p:nvPr/>
        </p:nvCxnSpPr>
        <p:spPr>
          <a:xfrm flipV="1">
            <a:off x="8009906" y="4643252"/>
            <a:ext cx="472045" cy="506207"/>
          </a:xfrm>
          <a:prstGeom prst="straightConnector1">
            <a:avLst/>
          </a:prstGeom>
          <a:ln w="127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89ADDE3F-F4CF-418C-8F24-AF275C2CB27A}"/>
              </a:ext>
            </a:extLst>
          </p:cNvPr>
          <p:cNvSpPr/>
          <p:nvPr/>
        </p:nvSpPr>
        <p:spPr>
          <a:xfrm>
            <a:off x="8481951" y="3954483"/>
            <a:ext cx="596735" cy="640532"/>
          </a:xfrm>
          <a:prstGeom prst="rect">
            <a:avLst/>
          </a:prstGeom>
          <a:solidFill>
            <a:schemeClr val="accent4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C1B72D7-5ED0-489F-8FD8-47F421CC5075}"/>
              </a:ext>
            </a:extLst>
          </p:cNvPr>
          <p:cNvSpPr/>
          <p:nvPr/>
        </p:nvSpPr>
        <p:spPr>
          <a:xfrm>
            <a:off x="9827821" y="3752603"/>
            <a:ext cx="596735" cy="222916"/>
          </a:xfrm>
          <a:prstGeom prst="rect">
            <a:avLst/>
          </a:prstGeom>
          <a:solidFill>
            <a:schemeClr val="accent4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1AF18D9-2BE1-4C5E-AC5A-C2A70784E0F4}"/>
              </a:ext>
            </a:extLst>
          </p:cNvPr>
          <p:cNvSpPr/>
          <p:nvPr/>
        </p:nvSpPr>
        <p:spPr>
          <a:xfrm>
            <a:off x="9078686" y="4163291"/>
            <a:ext cx="1211283" cy="222916"/>
          </a:xfrm>
          <a:prstGeom prst="rect">
            <a:avLst/>
          </a:prstGeom>
          <a:solidFill>
            <a:schemeClr val="accent4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46103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9B1276F4-E0AD-4EDC-8C0E-89F3B7CADE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6347" y="1808629"/>
            <a:ext cx="5477807" cy="324074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B609E5-FD82-4E0C-8881-7C9BF93C98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7612"/>
            <a:ext cx="10515600" cy="606590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Junction/Exon ontology</a:t>
            </a:r>
          </a:p>
        </p:txBody>
      </p:sp>
      <p:sp>
        <p:nvSpPr>
          <p:cNvPr id="56" name="Content Placeholder 2">
            <a:extLst>
              <a:ext uri="{FF2B5EF4-FFF2-40B4-BE49-F238E27FC236}">
                <a16:creationId xmlns:a16="http://schemas.microsoft.com/office/drawing/2014/main" id="{EB1439FC-B22B-4D31-AB7E-BFEFCAE9963A}"/>
              </a:ext>
            </a:extLst>
          </p:cNvPr>
          <p:cNvSpPr txBox="1">
            <a:spLocks/>
          </p:cNvSpPr>
          <p:nvPr/>
        </p:nvSpPr>
        <p:spPr>
          <a:xfrm>
            <a:off x="327846" y="1143927"/>
            <a:ext cx="5264145" cy="539646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Gene ontology alone is not sufficient</a:t>
            </a:r>
          </a:p>
          <a:p>
            <a:r>
              <a:rPr lang="en-US" sz="2400" dirty="0"/>
              <a:t>Transcript-level changes</a:t>
            </a:r>
            <a:endParaRPr lang="en-US" dirty="0"/>
          </a:p>
          <a:p>
            <a:pPr lvl="1">
              <a:buFont typeface="Calibri" panose="020F0502020204030204" pitchFamily="34" charset="0"/>
              <a:buChar char="−"/>
            </a:pPr>
            <a:r>
              <a:rPr lang="en-US" sz="2000" dirty="0"/>
              <a:t>Alteration of mRNA stability (5/3’ UTR)</a:t>
            </a:r>
          </a:p>
          <a:p>
            <a:pPr lvl="1">
              <a:buFont typeface="Calibri" panose="020F0502020204030204" pitchFamily="34" charset="0"/>
              <a:buChar char="−"/>
            </a:pPr>
            <a:r>
              <a:rPr lang="en-US" sz="2000" dirty="0"/>
              <a:t>Nonsense-mediated decay (NMD)</a:t>
            </a:r>
          </a:p>
          <a:p>
            <a:r>
              <a:rPr lang="en-US" sz="2400" dirty="0"/>
              <a:t>Protein domain changes</a:t>
            </a:r>
            <a:endParaRPr lang="en-US" dirty="0"/>
          </a:p>
          <a:p>
            <a:pPr lvl="1">
              <a:buFont typeface="Calibri" panose="020F0502020204030204" pitchFamily="34" charset="0"/>
              <a:buChar char="−"/>
            </a:pPr>
            <a:r>
              <a:rPr lang="en-US" sz="2000" dirty="0"/>
              <a:t>Tuning of PPIs by interaction domain truncation</a:t>
            </a:r>
          </a:p>
          <a:p>
            <a:pPr lvl="1">
              <a:buFont typeface="Calibri" panose="020F0502020204030204" pitchFamily="34" charset="0"/>
              <a:buChar char="−"/>
            </a:pPr>
            <a:r>
              <a:rPr lang="en-US" sz="2000" dirty="0"/>
              <a:t>Alteration of PTM residues</a:t>
            </a:r>
          </a:p>
          <a:p>
            <a:r>
              <a:rPr lang="en-US" sz="2400" dirty="0">
                <a:solidFill>
                  <a:srgbClr val="7030A0"/>
                </a:solidFill>
              </a:rPr>
              <a:t>JUM</a:t>
            </a:r>
            <a:r>
              <a:rPr lang="en-US" sz="2400" dirty="0"/>
              <a:t>: differential regions were calculated from contributing junctions of each Local Splice Variant (see right). </a:t>
            </a:r>
          </a:p>
          <a:p>
            <a:r>
              <a:rPr lang="en-US" sz="2400" dirty="0"/>
              <a:t>A vastly superior analysis strategy that allows composite events to be interrogated </a:t>
            </a:r>
            <a:r>
              <a:rPr lang="en-US" sz="2400"/>
              <a:t>in detail; </a:t>
            </a:r>
            <a:r>
              <a:rPr lang="en-US" sz="2400" dirty="0"/>
              <a:t>resistant to long introns.</a:t>
            </a:r>
          </a:p>
          <a:p>
            <a:r>
              <a:rPr lang="en-US" sz="2400" dirty="0">
                <a:solidFill>
                  <a:srgbClr val="C00000"/>
                </a:solidFill>
              </a:rPr>
              <a:t>PSI-Sigma</a:t>
            </a:r>
            <a:r>
              <a:rPr lang="en-US" sz="2400" dirty="0"/>
              <a:t>: differential exons used as differential regions</a:t>
            </a:r>
          </a:p>
        </p:txBody>
      </p:sp>
      <p:sp>
        <p:nvSpPr>
          <p:cNvPr id="80" name="Content Placeholder 2">
            <a:extLst>
              <a:ext uri="{FF2B5EF4-FFF2-40B4-BE49-F238E27FC236}">
                <a16:creationId xmlns:a16="http://schemas.microsoft.com/office/drawing/2014/main" id="{B76558D3-3AFE-49AD-BA7A-E8A62914312A}"/>
              </a:ext>
            </a:extLst>
          </p:cNvPr>
          <p:cNvSpPr txBox="1">
            <a:spLocks/>
          </p:cNvSpPr>
          <p:nvPr/>
        </p:nvSpPr>
        <p:spPr>
          <a:xfrm>
            <a:off x="6462441" y="5149459"/>
            <a:ext cx="1764190" cy="13047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dirty="0">
                <a:solidFill>
                  <a:schemeClr val="accent4">
                    <a:lumMod val="75000"/>
                  </a:schemeClr>
                </a:solidFill>
              </a:rPr>
              <a:t>For the left and right ends, only regions that appear ONCE and do not overlap are considered differential</a:t>
            </a:r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2AD76ED1-1C48-41C7-8FBC-71DC2107E025}"/>
              </a:ext>
            </a:extLst>
          </p:cNvPr>
          <p:cNvCxnSpPr>
            <a:cxnSpLocks/>
          </p:cNvCxnSpPr>
          <p:nvPr/>
        </p:nvCxnSpPr>
        <p:spPr>
          <a:xfrm flipV="1">
            <a:off x="8009906" y="4165524"/>
            <a:ext cx="1692234" cy="983937"/>
          </a:xfrm>
          <a:prstGeom prst="straightConnector1">
            <a:avLst/>
          </a:prstGeom>
          <a:ln w="127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89ADDE3F-F4CF-418C-8F24-AF275C2CB27A}"/>
              </a:ext>
            </a:extLst>
          </p:cNvPr>
          <p:cNvSpPr/>
          <p:nvPr/>
        </p:nvSpPr>
        <p:spPr>
          <a:xfrm>
            <a:off x="11124210" y="3752602"/>
            <a:ext cx="596735" cy="890649"/>
          </a:xfrm>
          <a:prstGeom prst="rect">
            <a:avLst/>
          </a:prstGeom>
          <a:solidFill>
            <a:schemeClr val="accent4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C1B72D7-5ED0-489F-8FD8-47F421CC5075}"/>
              </a:ext>
            </a:extLst>
          </p:cNvPr>
          <p:cNvSpPr/>
          <p:nvPr/>
        </p:nvSpPr>
        <p:spPr>
          <a:xfrm>
            <a:off x="9756569" y="3966359"/>
            <a:ext cx="596735" cy="222916"/>
          </a:xfrm>
          <a:prstGeom prst="rect">
            <a:avLst/>
          </a:prstGeom>
          <a:solidFill>
            <a:schemeClr val="accent4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8039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1CA764-DF1E-440B-9D12-16C5B3B9E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1625"/>
            <a:ext cx="10515600" cy="904875"/>
          </a:xfrm>
        </p:spPr>
        <p:txBody>
          <a:bodyPr>
            <a:normAutofit/>
          </a:bodyPr>
          <a:lstStyle/>
          <a:p>
            <a:r>
              <a:rPr lang="en-US" dirty="0"/>
              <a:t>A first look at the data: </a:t>
            </a:r>
            <a:r>
              <a:rPr lang="en-US" dirty="0">
                <a:solidFill>
                  <a:srgbClr val="7030A0"/>
                </a:solidFill>
              </a:rPr>
              <a:t>JUM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A5DB6D4-806C-4282-B3DE-7496122BEF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750" y="1570305"/>
            <a:ext cx="4709144" cy="1807895"/>
          </a:xfrm>
        </p:spPr>
        <p:txBody>
          <a:bodyPr>
            <a:normAutofit/>
          </a:bodyPr>
          <a:lstStyle/>
          <a:p>
            <a:r>
              <a:rPr lang="en-US" dirty="0"/>
              <a:t>398 genes with AS between first/last (12d) timepoints</a:t>
            </a:r>
          </a:p>
          <a:p>
            <a:r>
              <a:rPr lang="en-US" dirty="0"/>
              <a:t>BP GO term: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C33F3D8-5168-4EE9-9C19-0612AD34BF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26540"/>
            <a:ext cx="5545948" cy="72790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BD1B627-D3BE-4DA3-A2E7-EB6663E199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5875" y="1886518"/>
            <a:ext cx="6154118" cy="4080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7135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609E5-FD82-4E0C-8881-7C9BF93C98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9580"/>
            <a:ext cx="10515600" cy="604788"/>
          </a:xfrm>
        </p:spPr>
        <p:txBody>
          <a:bodyPr>
            <a:normAutofit fontScale="90000"/>
          </a:bodyPr>
          <a:lstStyle/>
          <a:p>
            <a:r>
              <a:rPr lang="en-US" dirty="0"/>
              <a:t>Transcript-level features</a:t>
            </a:r>
          </a:p>
        </p:txBody>
      </p:sp>
      <p:graphicFrame>
        <p:nvGraphicFramePr>
          <p:cNvPr id="14" name="Chart 13">
            <a:extLst>
              <a:ext uri="{FF2B5EF4-FFF2-40B4-BE49-F238E27FC236}">
                <a16:creationId xmlns:a16="http://schemas.microsoft.com/office/drawing/2014/main" id="{8AF77B04-DFAB-487E-BF14-4EB9610F4A5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08461154"/>
              </p:ext>
            </p:extLst>
          </p:nvPr>
        </p:nvGraphicFramePr>
        <p:xfrm>
          <a:off x="66675" y="1203563"/>
          <a:ext cx="5782795" cy="26461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9" name="Chart 18">
            <a:extLst>
              <a:ext uri="{FF2B5EF4-FFF2-40B4-BE49-F238E27FC236}">
                <a16:creationId xmlns:a16="http://schemas.microsoft.com/office/drawing/2014/main" id="{DF9C0A22-B14E-4024-B533-4B4C6147380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26580834"/>
              </p:ext>
            </p:extLst>
          </p:nvPr>
        </p:nvGraphicFramePr>
        <p:xfrm>
          <a:off x="66675" y="3906139"/>
          <a:ext cx="5777306" cy="25022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0" name="Chart 19">
            <a:extLst>
              <a:ext uri="{FF2B5EF4-FFF2-40B4-BE49-F238E27FC236}">
                <a16:creationId xmlns:a16="http://schemas.microsoft.com/office/drawing/2014/main" id="{5D070A93-A79C-402A-A907-E05CDDB29A0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8790894"/>
              </p:ext>
            </p:extLst>
          </p:nvPr>
        </p:nvGraphicFramePr>
        <p:xfrm>
          <a:off x="6096000" y="1203563"/>
          <a:ext cx="6029325" cy="26461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21" name="Chart 20">
            <a:extLst>
              <a:ext uri="{FF2B5EF4-FFF2-40B4-BE49-F238E27FC236}">
                <a16:creationId xmlns:a16="http://schemas.microsoft.com/office/drawing/2014/main" id="{039D7E03-38E3-4159-944D-5CA5926A8A4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7650992"/>
              </p:ext>
            </p:extLst>
          </p:nvPr>
        </p:nvGraphicFramePr>
        <p:xfrm>
          <a:off x="6117529" y="3906139"/>
          <a:ext cx="6007796" cy="25022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278086483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EB80C691-3DF4-41D4-A5AB-22EC0360B120}"/>
              </a:ext>
            </a:extLst>
          </p:cNvPr>
          <p:cNvSpPr/>
          <p:nvPr/>
        </p:nvSpPr>
        <p:spPr>
          <a:xfrm>
            <a:off x="5842987" y="1157982"/>
            <a:ext cx="6284660" cy="5420618"/>
          </a:xfrm>
          <a:prstGeom prst="rect">
            <a:avLst/>
          </a:prstGeom>
          <a:solidFill>
            <a:srgbClr val="F4FE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E28B162-B88A-4D49-A7B7-C5796611CE7F}"/>
              </a:ext>
            </a:extLst>
          </p:cNvPr>
          <p:cNvSpPr/>
          <p:nvPr/>
        </p:nvSpPr>
        <p:spPr>
          <a:xfrm>
            <a:off x="244450" y="1157982"/>
            <a:ext cx="5527699" cy="5420618"/>
          </a:xfrm>
          <a:prstGeom prst="rect">
            <a:avLst/>
          </a:prstGeom>
          <a:solidFill>
            <a:srgbClr val="FEF8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B609E5-FD82-4E0C-8881-7C9BF93C98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9580"/>
            <a:ext cx="10515600" cy="604788"/>
          </a:xfrm>
        </p:spPr>
        <p:txBody>
          <a:bodyPr>
            <a:normAutofit fontScale="90000"/>
          </a:bodyPr>
          <a:lstStyle/>
          <a:p>
            <a:r>
              <a:rPr lang="en-US" dirty="0"/>
              <a:t>Transcript-level features</a:t>
            </a:r>
          </a:p>
        </p:txBody>
      </p:sp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D929456E-CE2D-47C6-8748-BC6476A0828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81457293"/>
              </p:ext>
            </p:extLst>
          </p:nvPr>
        </p:nvGraphicFramePr>
        <p:xfrm>
          <a:off x="5836703" y="1157982"/>
          <a:ext cx="6290944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5" name="Chart 14">
            <a:extLst>
              <a:ext uri="{FF2B5EF4-FFF2-40B4-BE49-F238E27FC236}">
                <a16:creationId xmlns:a16="http://schemas.microsoft.com/office/drawing/2014/main" id="{B721B67B-37F9-47AF-909B-CE2200DB387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7879968"/>
              </p:ext>
            </p:extLst>
          </p:nvPr>
        </p:nvGraphicFramePr>
        <p:xfrm>
          <a:off x="5836701" y="3835400"/>
          <a:ext cx="6290945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6" name="Chart 15">
            <a:extLst>
              <a:ext uri="{FF2B5EF4-FFF2-40B4-BE49-F238E27FC236}">
                <a16:creationId xmlns:a16="http://schemas.microsoft.com/office/drawing/2014/main" id="{1177188E-71BC-464B-BABB-0AC2502CF79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74127256"/>
              </p:ext>
            </p:extLst>
          </p:nvPr>
        </p:nvGraphicFramePr>
        <p:xfrm>
          <a:off x="381976" y="1292618"/>
          <a:ext cx="5252645" cy="51513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A9311114-9FAE-4917-B265-0CB32AB970F0}"/>
                  </a:ext>
                </a:extLst>
              </p14:cNvPr>
              <p14:cNvContentPartPr/>
              <p14:nvPr/>
            </p14:nvContentPartPr>
            <p14:xfrm>
              <a:off x="4343400" y="1933560"/>
              <a:ext cx="6910920" cy="370080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A9311114-9FAE-4917-B265-0CB32AB970F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334040" y="1924200"/>
                <a:ext cx="6929640" cy="3719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829116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F3D8E9B-031D-49EC-92BE-31BC2359B1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361" y="1808664"/>
            <a:ext cx="11689278" cy="388194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6BE0C8F-21B8-49AD-968D-5F290DD2030D}"/>
              </a:ext>
            </a:extLst>
          </p:cNvPr>
          <p:cNvSpPr txBox="1">
            <a:spLocks/>
          </p:cNvSpPr>
          <p:nvPr/>
        </p:nvSpPr>
        <p:spPr>
          <a:xfrm>
            <a:off x="968829" y="467393"/>
            <a:ext cx="10515600" cy="604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/>
              <a:t>InterPro</a:t>
            </a:r>
            <a:r>
              <a:rPr lang="en-US" dirty="0"/>
              <a:t> domains (</a:t>
            </a:r>
            <a:r>
              <a:rPr lang="en-US" dirty="0">
                <a:solidFill>
                  <a:srgbClr val="7030A0"/>
                </a:solidFill>
              </a:rPr>
              <a:t>JUM</a:t>
            </a:r>
            <a:r>
              <a:rPr lang="en-US" dirty="0"/>
              <a:t>)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C906E7A1-48FA-4963-A765-061949B48A07}"/>
                  </a:ext>
                </a:extLst>
              </p14:cNvPr>
              <p14:cNvContentPartPr/>
              <p14:nvPr/>
            </p14:nvContentPartPr>
            <p14:xfrm>
              <a:off x="504720" y="85680"/>
              <a:ext cx="11049480" cy="562032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C906E7A1-48FA-4963-A765-061949B48A0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95360" y="76320"/>
                <a:ext cx="11068200" cy="5639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6646641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70CCCC30-9864-4355-8E1B-E241631EB4BC}"/>
              </a:ext>
            </a:extLst>
          </p:cNvPr>
          <p:cNvSpPr txBox="1">
            <a:spLocks/>
          </p:cNvSpPr>
          <p:nvPr/>
        </p:nvSpPr>
        <p:spPr>
          <a:xfrm>
            <a:off x="838200" y="449580"/>
            <a:ext cx="10515600" cy="604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/>
              <a:t>InterPro</a:t>
            </a:r>
            <a:r>
              <a:rPr lang="en-US" dirty="0"/>
              <a:t> domains (</a:t>
            </a:r>
            <a:r>
              <a:rPr lang="en-US" dirty="0">
                <a:solidFill>
                  <a:srgbClr val="C00000"/>
                </a:solidFill>
              </a:rPr>
              <a:t>PSI-Sigma</a:t>
            </a:r>
            <a:r>
              <a:rPr lang="en-US" dirty="0"/>
              <a:t>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DBD5C1F-133A-4749-A735-2C76A4EDFF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509" y="1752788"/>
            <a:ext cx="11526982" cy="3898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29161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609E5-FD82-4E0C-8881-7C9BF93C98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9580"/>
            <a:ext cx="10515600" cy="604788"/>
          </a:xfrm>
        </p:spPr>
        <p:txBody>
          <a:bodyPr>
            <a:normAutofit fontScale="90000"/>
          </a:bodyPr>
          <a:lstStyle/>
          <a:p>
            <a:r>
              <a:rPr lang="en-US" dirty="0"/>
              <a:t>NMD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9BC676-F649-43A2-8760-630C36731F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3513" y="1380565"/>
            <a:ext cx="5301240" cy="5118846"/>
          </a:xfrm>
        </p:spPr>
        <p:txBody>
          <a:bodyPr>
            <a:normAutofit/>
          </a:bodyPr>
          <a:lstStyle/>
          <a:p>
            <a:r>
              <a:rPr lang="en-US" sz="2000" dirty="0"/>
              <a:t>Nonsense mediated decay is a cellular quality control mechanism to degrade transcripts with Premature Termination Codons (PTCs)</a:t>
            </a:r>
          </a:p>
          <a:p>
            <a:r>
              <a:rPr lang="en-US" sz="2000" dirty="0"/>
              <a:t>AS can:</a:t>
            </a:r>
          </a:p>
          <a:p>
            <a:pPr lvl="1"/>
            <a:r>
              <a:rPr lang="en-US" sz="1600" dirty="0"/>
              <a:t>Result in downstream frameshift, generating in-frame PTC</a:t>
            </a:r>
          </a:p>
          <a:p>
            <a:pPr lvl="1"/>
            <a:r>
              <a:rPr lang="en-US" sz="1600" dirty="0"/>
              <a:t>Alter PSI of exons harbouring an in-frame PTC (poison exons)</a:t>
            </a:r>
          </a:p>
          <a:p>
            <a:r>
              <a:rPr lang="en-US" sz="2000" dirty="0"/>
              <a:t>Literature reports on the conservation/regulation of poison exons seems to be valued</a:t>
            </a:r>
          </a:p>
          <a:p>
            <a:r>
              <a:rPr lang="en-US" sz="2000" dirty="0"/>
              <a:t>Our reporting:</a:t>
            </a:r>
          </a:p>
          <a:p>
            <a:pPr lvl="1"/>
            <a:r>
              <a:rPr lang="en-US" sz="1600" dirty="0"/>
              <a:t>Prediction of NMD candidates (based on assembled transcriptome)</a:t>
            </a:r>
          </a:p>
          <a:p>
            <a:pPr lvl="1"/>
            <a:r>
              <a:rPr lang="en-US" sz="1600" dirty="0"/>
              <a:t>Matching junctions/exons to NMD transcripts (by identifying NMD-transcript-specific exons/junctions)</a:t>
            </a:r>
          </a:p>
          <a:p>
            <a:pPr lvl="1"/>
            <a:r>
              <a:rPr lang="en-US" sz="1600" dirty="0"/>
              <a:t>Downstream analyses…</a:t>
            </a:r>
          </a:p>
          <a:p>
            <a:pPr lvl="1"/>
            <a:endParaRPr lang="en-US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5CD1AF-5E13-4595-B105-3763EA5365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9089" y="751974"/>
            <a:ext cx="5009398" cy="511884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E09E42B-1CA1-4F39-B75E-4B226CE1C645}"/>
              </a:ext>
            </a:extLst>
          </p:cNvPr>
          <p:cNvSpPr/>
          <p:nvPr/>
        </p:nvSpPr>
        <p:spPr>
          <a:xfrm>
            <a:off x="6035788" y="6146810"/>
            <a:ext cx="6096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lvl="1"/>
            <a:r>
              <a:rPr lang="en-US" sz="1400" dirty="0"/>
              <a:t>IN THIS STUDY: a complement of “cancer-essential exons” was identified using a modified CRISPR protocol to knock-out specific exons in HeLa</a:t>
            </a:r>
          </a:p>
        </p:txBody>
      </p:sp>
      <p:sp>
        <p:nvSpPr>
          <p:cNvPr id="10" name="Arrow: Curved Left 9">
            <a:extLst>
              <a:ext uri="{FF2B5EF4-FFF2-40B4-BE49-F238E27FC236}">
                <a16:creationId xmlns:a16="http://schemas.microsoft.com/office/drawing/2014/main" id="{7389B373-76FB-468F-B0E7-F794FB98F7E2}"/>
              </a:ext>
            </a:extLst>
          </p:cNvPr>
          <p:cNvSpPr/>
          <p:nvPr/>
        </p:nvSpPr>
        <p:spPr>
          <a:xfrm rot="10800000">
            <a:off x="6373919" y="5767388"/>
            <a:ext cx="139651" cy="496818"/>
          </a:xfrm>
          <a:prstGeom prst="curvedLeftArrow">
            <a:avLst>
              <a:gd name="adj1" fmla="val 25000"/>
              <a:gd name="adj2" fmla="val 88256"/>
              <a:gd name="adj3" fmla="val 38641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026E74E-98AF-4181-A879-8F7B986CCE6E}"/>
              </a:ext>
            </a:extLst>
          </p:cNvPr>
          <p:cNvSpPr/>
          <p:nvPr/>
        </p:nvSpPr>
        <p:spPr>
          <a:xfrm>
            <a:off x="6572992" y="748144"/>
            <a:ext cx="5015495" cy="5178769"/>
          </a:xfrm>
          <a:prstGeom prst="rect">
            <a:avLst/>
          </a:prstGeom>
          <a:gradFill>
            <a:gsLst>
              <a:gs pos="36000">
                <a:schemeClr val="bg1">
                  <a:alpha val="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21117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609E5-FD82-4E0C-8881-7C9BF93C98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9580"/>
            <a:ext cx="10515600" cy="604788"/>
          </a:xfrm>
        </p:spPr>
        <p:txBody>
          <a:bodyPr>
            <a:normAutofit fontScale="90000"/>
          </a:bodyPr>
          <a:lstStyle/>
          <a:p>
            <a:r>
              <a:rPr lang="en-US" dirty="0"/>
              <a:t>Predicting NMD candidates</a:t>
            </a:r>
            <a:r>
              <a:rPr lang="en-US" dirty="0">
                <a:solidFill>
                  <a:prstClr val="black"/>
                </a:solidFill>
              </a:rPr>
              <a:t> (</a:t>
            </a:r>
            <a:r>
              <a:rPr lang="en-US" i="1" dirty="0">
                <a:solidFill>
                  <a:prstClr val="black"/>
                </a:solidFill>
              </a:rPr>
              <a:t>de novo</a:t>
            </a:r>
            <a:r>
              <a:rPr lang="en-US" dirty="0">
                <a:solidFill>
                  <a:prstClr val="black"/>
                </a:solidFill>
              </a:rPr>
              <a:t>)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9BC676-F649-43A2-8760-630C36731F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3513" y="1380565"/>
            <a:ext cx="4703593" cy="1562869"/>
          </a:xfrm>
        </p:spPr>
        <p:txBody>
          <a:bodyPr>
            <a:normAutofit/>
          </a:bodyPr>
          <a:lstStyle/>
          <a:p>
            <a:r>
              <a:rPr lang="en-US" sz="1600" dirty="0"/>
              <a:t>The last exon-exon junction is important</a:t>
            </a:r>
          </a:p>
          <a:p>
            <a:r>
              <a:rPr lang="en-US" sz="1600" dirty="0"/>
              <a:t>51nt is thought to be the golden number (Hsu. et. al., 2017)</a:t>
            </a:r>
          </a:p>
          <a:p>
            <a:r>
              <a:rPr lang="en-US" sz="1600" dirty="0"/>
              <a:t>Their program didn’t work (seems to only take Cufflinks input). Therefore create my own.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38F2C12-840C-484B-9EB4-647D599ADF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7292" y="1380565"/>
            <a:ext cx="4473790" cy="51057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BC736B5-9D58-4891-9448-0F92E0B41E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6152" y="3334173"/>
            <a:ext cx="3914588" cy="3523827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C6A44EEA-5D2A-439A-A770-79F4D4227E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2732" y="3334173"/>
            <a:ext cx="2946868" cy="829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67744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609E5-FD82-4E0C-8881-7C9BF93C98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9580"/>
            <a:ext cx="10515600" cy="604788"/>
          </a:xfrm>
        </p:spPr>
        <p:txBody>
          <a:bodyPr>
            <a:normAutofit fontScale="90000"/>
          </a:bodyPr>
          <a:lstStyle/>
          <a:p>
            <a:r>
              <a:rPr lang="en-US" dirty="0"/>
              <a:t>Predicting NMD candidates (</a:t>
            </a:r>
            <a:r>
              <a:rPr lang="en-US" i="1" dirty="0"/>
              <a:t>de novo</a:t>
            </a:r>
            <a:r>
              <a:rPr lang="en-US" dirty="0"/>
              <a:t>)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9BC676-F649-43A2-8760-630C36731F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1678" y="1501388"/>
            <a:ext cx="5534322" cy="5013910"/>
          </a:xfrm>
        </p:spPr>
        <p:txBody>
          <a:bodyPr>
            <a:normAutofit/>
          </a:bodyPr>
          <a:lstStyle/>
          <a:p>
            <a:r>
              <a:rPr lang="en-US" sz="2000" dirty="0"/>
              <a:t>Have assembled transcriptome from Strawberry (Liu &amp; Dickerson, </a:t>
            </a:r>
            <a:r>
              <a:rPr lang="en-US" sz="2000" i="1" dirty="0" err="1"/>
              <a:t>PLoS</a:t>
            </a:r>
            <a:r>
              <a:rPr lang="en-US" sz="2000" i="1" dirty="0"/>
              <a:t> comp. bio.</a:t>
            </a:r>
            <a:r>
              <a:rPr lang="en-US" sz="2000" dirty="0"/>
              <a:t>, 2017)</a:t>
            </a:r>
          </a:p>
          <a:p>
            <a:r>
              <a:rPr lang="en-US" sz="2000" dirty="0"/>
              <a:t>Method:</a:t>
            </a:r>
          </a:p>
          <a:p>
            <a:pPr lvl="1">
              <a:buFont typeface="+mj-lt"/>
              <a:buAutoNum type="arabicPeriod"/>
            </a:pPr>
            <a:r>
              <a:rPr lang="en-US" sz="1600" dirty="0"/>
              <a:t>For each assembled transcript, do three-frame translation</a:t>
            </a:r>
          </a:p>
          <a:p>
            <a:pPr lvl="1">
              <a:buFont typeface="+mj-lt"/>
              <a:buAutoNum type="arabicPeriod"/>
            </a:pPr>
            <a:r>
              <a:rPr lang="en-US" sz="1600" dirty="0"/>
              <a:t>Consider </a:t>
            </a:r>
            <a:r>
              <a:rPr lang="en-US" sz="1600" u="sng" dirty="0"/>
              <a:t>51 </a:t>
            </a:r>
            <a:r>
              <a:rPr lang="en-US" sz="1600" u="sng" dirty="0" err="1"/>
              <a:t>nt</a:t>
            </a:r>
            <a:r>
              <a:rPr lang="en-US" sz="1600" u="sng" dirty="0"/>
              <a:t> window before the last exon-exon junction</a:t>
            </a:r>
          </a:p>
          <a:p>
            <a:pPr lvl="1">
              <a:buFont typeface="+mj-lt"/>
              <a:buAutoNum type="arabicPeriod"/>
            </a:pPr>
            <a:r>
              <a:rPr lang="en-US" sz="1600" dirty="0"/>
              <a:t>If there is a stop codon in the window in ALL frames, then it’s an NMD candidate</a:t>
            </a:r>
          </a:p>
          <a:p>
            <a:pPr lvl="1">
              <a:buFont typeface="+mj-lt"/>
              <a:buAutoNum type="arabicPeriod"/>
            </a:pPr>
            <a:r>
              <a:rPr lang="en-US" sz="1600" dirty="0"/>
              <a:t>Junctions/exons were matched to each transcript</a:t>
            </a:r>
          </a:p>
          <a:p>
            <a:pPr lvl="1">
              <a:buFont typeface="+mj-lt"/>
              <a:buAutoNum type="arabicPeriod"/>
            </a:pPr>
            <a:r>
              <a:rPr lang="en-US" sz="1600" dirty="0"/>
              <a:t>Those which only matched to NMD transcripts are flagged as NMD junctions/exons.</a:t>
            </a:r>
          </a:p>
          <a:p>
            <a:r>
              <a:rPr lang="en-US" sz="2000" dirty="0"/>
              <a:t>The same condition for NMD junctions/exons was applied after matching against the reference annotation (</a:t>
            </a:r>
            <a:r>
              <a:rPr lang="en-US" sz="2000" dirty="0" err="1"/>
              <a:t>Ensembl</a:t>
            </a:r>
            <a:r>
              <a:rPr lang="en-US" sz="2000" dirty="0"/>
              <a:t> 38 v98)</a:t>
            </a:r>
          </a:p>
          <a:p>
            <a:r>
              <a:rPr lang="en-US" sz="2000" dirty="0"/>
              <a:t>The union of both sets of candidates were taken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BC736B5-9D58-4891-9448-0F92E0B41E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5435" y="1343644"/>
            <a:ext cx="3914588" cy="3523827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C6A44EEA-5D2A-439A-A770-79F4D4227E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34261" y="5031490"/>
            <a:ext cx="3735762" cy="1051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48452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609E5-FD82-4E0C-8881-7C9BF93C98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87328"/>
            <a:ext cx="10515600" cy="604788"/>
          </a:xfrm>
        </p:spPr>
        <p:txBody>
          <a:bodyPr>
            <a:normAutofit/>
          </a:bodyPr>
          <a:lstStyle/>
          <a:p>
            <a:r>
              <a:rPr lang="en-US" sz="3600" dirty="0"/>
              <a:t>Apparent poor agreement with reference NMD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9BC676-F649-43A2-8760-630C36731F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6992" y="2308704"/>
            <a:ext cx="5534322" cy="2874669"/>
          </a:xfrm>
        </p:spPr>
        <p:txBody>
          <a:bodyPr>
            <a:normAutofit/>
          </a:bodyPr>
          <a:lstStyle/>
          <a:p>
            <a:r>
              <a:rPr lang="en-US" sz="2000" dirty="0"/>
              <a:t>Initial run with PSI-Sigma</a:t>
            </a:r>
          </a:p>
          <a:p>
            <a:r>
              <a:rPr lang="en-US" sz="2000" dirty="0"/>
              <a:t>Very poor agreement with the “</a:t>
            </a:r>
            <a:r>
              <a:rPr lang="en-US" sz="2000" dirty="0" err="1"/>
              <a:t>nonsense_mediated_decay</a:t>
            </a:r>
            <a:r>
              <a:rPr lang="en-US" sz="2000" dirty="0"/>
              <a:t>” (</a:t>
            </a:r>
            <a:r>
              <a:rPr lang="en-US" sz="2000" dirty="0" err="1"/>
              <a:t>transcript_biotype</a:t>
            </a:r>
            <a:r>
              <a:rPr lang="en-US" sz="2000" dirty="0"/>
              <a:t>) annotation in </a:t>
            </a:r>
            <a:r>
              <a:rPr lang="en-US" sz="2000" dirty="0" err="1"/>
              <a:t>Ensembl</a:t>
            </a:r>
            <a:r>
              <a:rPr lang="en-US" sz="2000" dirty="0"/>
              <a:t> 38 v98</a:t>
            </a:r>
          </a:p>
          <a:p>
            <a:r>
              <a:rPr lang="en-US" sz="2000" dirty="0"/>
              <a:t>Is the 51nt rule incorrect?</a:t>
            </a:r>
          </a:p>
          <a:p>
            <a:r>
              <a:rPr lang="en-US" sz="2000" dirty="0"/>
              <a:t>What do the other flagged transcripts match to then, if not “</a:t>
            </a:r>
            <a:r>
              <a:rPr lang="en-US" sz="2000" dirty="0" err="1"/>
              <a:t>nonsense_mediated_decay</a:t>
            </a:r>
            <a:r>
              <a:rPr lang="en-US" sz="2000" dirty="0"/>
              <a:t>”?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049B072-E51B-4415-B05D-A50C34F6A8F3}"/>
              </a:ext>
            </a:extLst>
          </p:cNvPr>
          <p:cNvSpPr/>
          <p:nvPr/>
        </p:nvSpPr>
        <p:spPr>
          <a:xfrm>
            <a:off x="7398208" y="2443210"/>
            <a:ext cx="2746281" cy="2746281"/>
          </a:xfrm>
          <a:prstGeom prst="ellipse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18F2286-E54F-4E30-B7FE-1369B2197171}"/>
              </a:ext>
            </a:extLst>
          </p:cNvPr>
          <p:cNvSpPr/>
          <p:nvPr/>
        </p:nvSpPr>
        <p:spPr>
          <a:xfrm>
            <a:off x="8871341" y="2443209"/>
            <a:ext cx="2746281" cy="2746281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0D9EFC5-99E6-4E37-8BDF-CD61948D4988}"/>
              </a:ext>
            </a:extLst>
          </p:cNvPr>
          <p:cNvSpPr txBox="1">
            <a:spLocks/>
          </p:cNvSpPr>
          <p:nvPr/>
        </p:nvSpPr>
        <p:spPr>
          <a:xfrm>
            <a:off x="8450191" y="3123109"/>
            <a:ext cx="2145030" cy="13864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600" b="1" dirty="0">
                <a:latin typeface="Open Sans" panose="020B0606030504020204" pitchFamily="34" charset="0"/>
              </a:rPr>
              <a:t>239</a:t>
            </a:r>
          </a:p>
          <a:p>
            <a:pPr algn="ctr"/>
            <a:r>
              <a:rPr lang="en-US" sz="1600" b="1" i="1" dirty="0">
                <a:latin typeface="Open Sans" panose="020B0606030504020204" pitchFamily="34" charset="0"/>
              </a:rPr>
              <a:t>J </a:t>
            </a:r>
            <a:r>
              <a:rPr lang="en-US" sz="1600" b="1" dirty="0">
                <a:latin typeface="Open Sans" panose="020B0606030504020204" pitchFamily="34" charset="0"/>
              </a:rPr>
              <a:t>= 4.11%</a:t>
            </a:r>
            <a:endParaRPr lang="en-US" sz="1600" b="1" i="1" dirty="0">
              <a:latin typeface="Open Sans" panose="020B0606030504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57C9DD1-A8CE-4BC4-833E-E590952AF2D3}"/>
              </a:ext>
            </a:extLst>
          </p:cNvPr>
          <p:cNvSpPr txBox="1">
            <a:spLocks/>
          </p:cNvSpPr>
          <p:nvPr/>
        </p:nvSpPr>
        <p:spPr>
          <a:xfrm>
            <a:off x="7360679" y="3242537"/>
            <a:ext cx="1729803" cy="11476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600" b="1" dirty="0" err="1">
                <a:solidFill>
                  <a:schemeClr val="accent6">
                    <a:lumMod val="75000"/>
                  </a:schemeClr>
                </a:solidFill>
                <a:latin typeface="Open Sans" panose="020B0606030504020204" pitchFamily="34" charset="0"/>
              </a:rPr>
              <a:t>Ensembl</a:t>
            </a:r>
            <a:endParaRPr lang="en-US" sz="1600" b="1" dirty="0">
              <a:solidFill>
                <a:schemeClr val="accent6">
                  <a:lumMod val="75000"/>
                </a:schemeClr>
              </a:solidFill>
              <a:latin typeface="Open Sans" panose="020B0606030504020204" pitchFamily="34" charset="0"/>
            </a:endParaRPr>
          </a:p>
          <a:p>
            <a:pPr algn="ctr"/>
            <a:r>
              <a:rPr lang="en-US" sz="1600" b="1" dirty="0">
                <a:solidFill>
                  <a:schemeClr val="accent6">
                    <a:lumMod val="75000"/>
                  </a:schemeClr>
                </a:solidFill>
                <a:latin typeface="Open Sans" panose="020B0606030504020204" pitchFamily="34" charset="0"/>
              </a:rPr>
              <a:t>3289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9C3DE84-9519-4F57-99C4-C9ACFFBA62DB}"/>
              </a:ext>
            </a:extLst>
          </p:cNvPr>
          <p:cNvSpPr txBox="1">
            <a:spLocks/>
          </p:cNvSpPr>
          <p:nvPr/>
        </p:nvSpPr>
        <p:spPr>
          <a:xfrm>
            <a:off x="9875430" y="3123109"/>
            <a:ext cx="1922352" cy="13864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600" b="1" dirty="0">
                <a:solidFill>
                  <a:srgbClr val="C00000"/>
                </a:solidFill>
                <a:latin typeface="Open Sans" panose="020B0606030504020204" pitchFamily="34" charset="0"/>
              </a:rPr>
              <a:t>PSI-Sigma</a:t>
            </a:r>
          </a:p>
          <a:p>
            <a:pPr algn="ctr"/>
            <a:r>
              <a:rPr lang="en-US" sz="1600" b="1" dirty="0">
                <a:solidFill>
                  <a:srgbClr val="C00000"/>
                </a:solidFill>
                <a:latin typeface="Open Sans" panose="020B0606030504020204" pitchFamily="34" charset="0"/>
              </a:rPr>
              <a:t>2290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35B6699-9E5A-493C-852D-70A0F22627E4}"/>
              </a:ext>
            </a:extLst>
          </p:cNvPr>
          <p:cNvSpPr txBox="1">
            <a:spLocks/>
          </p:cNvSpPr>
          <p:nvPr/>
        </p:nvSpPr>
        <p:spPr>
          <a:xfrm>
            <a:off x="8871341" y="1867686"/>
            <a:ext cx="1266610" cy="4410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600" b="1" dirty="0">
                <a:latin typeface="Open Sans" panose="020B0606030504020204" pitchFamily="34" charset="0"/>
              </a:rPr>
              <a:t>Exons</a:t>
            </a:r>
            <a:endParaRPr lang="en-US" sz="1600" b="1" i="1" dirty="0"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597700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609E5-FD82-4E0C-8881-7C9BF93C98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9580"/>
            <a:ext cx="10515600" cy="604788"/>
          </a:xfrm>
        </p:spPr>
        <p:txBody>
          <a:bodyPr>
            <a:normAutofit/>
          </a:bodyPr>
          <a:lstStyle/>
          <a:p>
            <a:r>
              <a:rPr lang="en-US" sz="3600" dirty="0"/>
              <a:t>Apparent poor agreement with reference NMD?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D615607-174A-4FC3-B20C-106A57863C8C}"/>
              </a:ext>
            </a:extLst>
          </p:cNvPr>
          <p:cNvSpPr txBox="1">
            <a:spLocks/>
          </p:cNvSpPr>
          <p:nvPr/>
        </p:nvSpPr>
        <p:spPr>
          <a:xfrm>
            <a:off x="561678" y="1403350"/>
            <a:ext cx="5534322" cy="499623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NMD flagger was used to re-detect NMD transcripts from the </a:t>
            </a:r>
            <a:r>
              <a:rPr lang="en-US" sz="2000" dirty="0" err="1"/>
              <a:t>Ensembl</a:t>
            </a:r>
            <a:r>
              <a:rPr lang="en-US" sz="2000" dirty="0"/>
              <a:t> 38 v98 reference annotation</a:t>
            </a:r>
          </a:p>
          <a:p>
            <a:r>
              <a:rPr lang="en-US" sz="2000" dirty="0"/>
              <a:t>The vast majority of flagged transcripts were found to be non-coding!</a:t>
            </a:r>
          </a:p>
          <a:p>
            <a:r>
              <a:rPr lang="en-US" sz="2000" dirty="0"/>
              <a:t>It’s known that retained intron transcripts are often NMD and/or non-coding</a:t>
            </a:r>
          </a:p>
          <a:p>
            <a:r>
              <a:rPr lang="en-US" sz="2000" dirty="0"/>
              <a:t>Some </a:t>
            </a:r>
            <a:r>
              <a:rPr lang="en-US" sz="2000" dirty="0" err="1"/>
              <a:t>lncRNAs</a:t>
            </a:r>
            <a:r>
              <a:rPr lang="en-US" sz="2000" dirty="0"/>
              <a:t> are subject to ribosome engagement – hence regulation of expression by NMD </a:t>
            </a:r>
            <a:r>
              <a:rPr lang="en-US" sz="1000" dirty="0"/>
              <a:t>(Smith, J.E. and Baker, K.E., 2015. Nonsense‐mediated RNA decay–a switch and dial for regulating gene expression. </a:t>
            </a:r>
            <a:r>
              <a:rPr lang="en-US" sz="1000" i="1" dirty="0" err="1"/>
              <a:t>Bioessays</a:t>
            </a:r>
            <a:r>
              <a:rPr lang="en-US" sz="1000" dirty="0"/>
              <a:t>, </a:t>
            </a:r>
            <a:r>
              <a:rPr lang="en-US" sz="1000" i="1" dirty="0"/>
              <a:t>37</a:t>
            </a:r>
            <a:r>
              <a:rPr lang="en-US" sz="1000" dirty="0"/>
              <a:t>(6), pp.612-623.)</a:t>
            </a:r>
            <a:endParaRPr lang="en-US" sz="2000" dirty="0"/>
          </a:p>
          <a:p>
            <a:r>
              <a:rPr lang="en-US" sz="2000" dirty="0"/>
              <a:t>The percentage of transcripts associated with NMD could be (much) greater than previously thought </a:t>
            </a:r>
            <a:r>
              <a:rPr lang="en-US" sz="900" dirty="0"/>
              <a:t>(Lewis, B.P., Green, R.E. and Brenner, S.E., 2003. Evidence for the widespread coupling of alternative splicing and nonsense-mediated mRNA decay in humans. </a:t>
            </a:r>
            <a:r>
              <a:rPr lang="en-US" sz="900" i="1" dirty="0"/>
              <a:t>Proceedings of the National Academy of Sciences</a:t>
            </a:r>
            <a:r>
              <a:rPr lang="en-US" sz="900" dirty="0"/>
              <a:t>, </a:t>
            </a:r>
            <a:r>
              <a:rPr lang="en-US" sz="900" i="1" dirty="0"/>
              <a:t>100</a:t>
            </a:r>
            <a:r>
              <a:rPr lang="en-US" sz="900" dirty="0"/>
              <a:t>(1), pp.189-192.)</a:t>
            </a:r>
          </a:p>
          <a:p>
            <a:r>
              <a:rPr lang="en-US" sz="2000" dirty="0"/>
              <a:t>In that study, </a:t>
            </a:r>
            <a:r>
              <a:rPr lang="en-US" sz="2000" dirty="0">
                <a:solidFill>
                  <a:schemeClr val="accent5">
                    <a:lumMod val="75000"/>
                  </a:schemeClr>
                </a:solidFill>
              </a:rPr>
              <a:t>“</a:t>
            </a:r>
            <a:r>
              <a:rPr lang="en-US" sz="2000" i="1" dirty="0">
                <a:solidFill>
                  <a:schemeClr val="accent5">
                    <a:lumMod val="75000"/>
                  </a:schemeClr>
                </a:solidFill>
              </a:rPr>
              <a:t>one-third of the alternative transcripts examined contain premature termination codons, and most persist even after rigorous filtering by multiple methods”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35922C-A962-484D-A297-BF5C366886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079144"/>
            <a:ext cx="5866669" cy="3504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99988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609E5-FD82-4E0C-8881-7C9BF93C98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9580"/>
            <a:ext cx="10515600" cy="604788"/>
          </a:xfrm>
        </p:spPr>
        <p:txBody>
          <a:bodyPr>
            <a:normAutofit/>
          </a:bodyPr>
          <a:lstStyle/>
          <a:p>
            <a:r>
              <a:rPr lang="en-US" sz="3600" dirty="0"/>
              <a:t>Apparent poor agreement with reference NMD?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D615607-174A-4FC3-B20C-106A57863C8C}"/>
              </a:ext>
            </a:extLst>
          </p:cNvPr>
          <p:cNvSpPr txBox="1">
            <a:spLocks/>
          </p:cNvSpPr>
          <p:nvPr/>
        </p:nvSpPr>
        <p:spPr>
          <a:xfrm>
            <a:off x="561678" y="2131621"/>
            <a:ext cx="5534322" cy="30951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Some known protein-coding transcripts were flagged</a:t>
            </a:r>
          </a:p>
          <a:p>
            <a:r>
              <a:rPr lang="en-US" sz="2000" dirty="0"/>
              <a:t>This represents the </a:t>
            </a:r>
            <a:r>
              <a:rPr lang="en-US" sz="2000" b="1" dirty="0"/>
              <a:t>minimum false positive rate</a:t>
            </a:r>
            <a:endParaRPr lang="en-US" sz="2000" dirty="0"/>
          </a:p>
          <a:p>
            <a:r>
              <a:rPr lang="en-US" sz="2000" dirty="0"/>
              <a:t>Accordingly, </a:t>
            </a:r>
            <a:r>
              <a:rPr lang="en-US" sz="2000" b="1" dirty="0"/>
              <a:t>the false negative rate of the NMD flagger is very high</a:t>
            </a:r>
          </a:p>
          <a:p>
            <a:r>
              <a:rPr lang="en-US" sz="2000" dirty="0"/>
              <a:t>Supplementation of the reference annotation with a conservative implementation of NMD flagger is statistically sound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3D620D98-0A96-49E1-975D-37547BA818D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69442985"/>
              </p:ext>
            </p:extLst>
          </p:nvPr>
        </p:nvGraphicFramePr>
        <p:xfrm>
          <a:off x="6257487" y="1830854"/>
          <a:ext cx="5534322" cy="31962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7" name="Group 6">
            <a:extLst>
              <a:ext uri="{FF2B5EF4-FFF2-40B4-BE49-F238E27FC236}">
                <a16:creationId xmlns:a16="http://schemas.microsoft.com/office/drawing/2014/main" id="{FE5C3235-5ECB-45B6-BFFD-4FA843243B18}"/>
              </a:ext>
            </a:extLst>
          </p:cNvPr>
          <p:cNvGrpSpPr/>
          <p:nvPr/>
        </p:nvGrpSpPr>
        <p:grpSpPr>
          <a:xfrm>
            <a:off x="6673570" y="5027145"/>
            <a:ext cx="1075506" cy="537753"/>
            <a:chOff x="1954621" y="629097"/>
            <a:chExt cx="1075506" cy="537753"/>
          </a:xfrm>
          <a:noFill/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10DDAD1-A15A-4032-A9BC-F049E28498D0}"/>
                </a:ext>
              </a:extLst>
            </p:cNvPr>
            <p:cNvSpPr/>
            <p:nvPr/>
          </p:nvSpPr>
          <p:spPr>
            <a:xfrm>
              <a:off x="1954621" y="629097"/>
              <a:ext cx="1075506" cy="5377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F2E6A89-D527-46EC-9CE2-809EAE88062D}"/>
                </a:ext>
              </a:extLst>
            </p:cNvPr>
            <p:cNvSpPr txBox="1"/>
            <p:nvPr/>
          </p:nvSpPr>
          <p:spPr>
            <a:xfrm>
              <a:off x="1954621" y="629097"/>
              <a:ext cx="1075506" cy="537753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200" kern="1200" dirty="0">
                  <a:solidFill>
                    <a:schemeClr val="accent6">
                      <a:lumMod val="75000"/>
                    </a:schemeClr>
                  </a:solidFill>
                </a:rPr>
                <a:t>True positive</a:t>
              </a:r>
            </a:p>
          </p:txBody>
        </p:sp>
      </p:grp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7BC06C7-3862-45FC-BF55-964FE7767677}"/>
              </a:ext>
            </a:extLst>
          </p:cNvPr>
          <p:cNvCxnSpPr>
            <a:cxnSpLocks/>
            <a:stCxn id="10" idx="0"/>
          </p:cNvCxnSpPr>
          <p:nvPr/>
        </p:nvCxnSpPr>
        <p:spPr>
          <a:xfrm flipV="1">
            <a:off x="7211323" y="4170517"/>
            <a:ext cx="0" cy="856628"/>
          </a:xfrm>
          <a:prstGeom prst="straightConnector1">
            <a:avLst/>
          </a:prstGeom>
          <a:ln w="127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762472E-1E12-4173-BDA9-E0919C68851D}"/>
              </a:ext>
            </a:extLst>
          </p:cNvPr>
          <p:cNvGrpSpPr/>
          <p:nvPr/>
        </p:nvGrpSpPr>
        <p:grpSpPr>
          <a:xfrm>
            <a:off x="7765143" y="4758268"/>
            <a:ext cx="1075506" cy="537753"/>
            <a:chOff x="1954621" y="629097"/>
            <a:chExt cx="1075506" cy="537753"/>
          </a:xfrm>
          <a:noFill/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EA07AEA-2B71-4255-9FD7-DEBF05AA8CB4}"/>
                </a:ext>
              </a:extLst>
            </p:cNvPr>
            <p:cNvSpPr/>
            <p:nvPr/>
          </p:nvSpPr>
          <p:spPr>
            <a:xfrm>
              <a:off x="1954621" y="629097"/>
              <a:ext cx="1075506" cy="5377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C6DDAE6-A345-4F48-B650-E8B6629A5F10}"/>
                </a:ext>
              </a:extLst>
            </p:cNvPr>
            <p:cNvSpPr txBox="1"/>
            <p:nvPr/>
          </p:nvSpPr>
          <p:spPr>
            <a:xfrm>
              <a:off x="1954621" y="629097"/>
              <a:ext cx="1075506" cy="537753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200" kern="1200" dirty="0">
                  <a:solidFill>
                    <a:srgbClr val="FF0000"/>
                  </a:solidFill>
                </a:rPr>
                <a:t>False positive</a:t>
              </a:r>
            </a:p>
          </p:txBody>
        </p:sp>
      </p:grp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2ACE77B-2486-4983-86BC-01F497CED283}"/>
              </a:ext>
            </a:extLst>
          </p:cNvPr>
          <p:cNvCxnSpPr>
            <a:stCxn id="16" idx="0"/>
          </p:cNvCxnSpPr>
          <p:nvPr/>
        </p:nvCxnSpPr>
        <p:spPr>
          <a:xfrm flipV="1">
            <a:off x="8302896" y="4354045"/>
            <a:ext cx="0" cy="40422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0018202-CE3D-4B91-A91A-6FEC5039D074}"/>
              </a:ext>
            </a:extLst>
          </p:cNvPr>
          <p:cNvGrpSpPr/>
          <p:nvPr/>
        </p:nvGrpSpPr>
        <p:grpSpPr>
          <a:xfrm>
            <a:off x="9207350" y="4758268"/>
            <a:ext cx="1075506" cy="537753"/>
            <a:chOff x="1954621" y="629097"/>
            <a:chExt cx="1075506" cy="537753"/>
          </a:xfrm>
          <a:noFill/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EC0133B-AB5F-4CA6-AB03-448CE02EE11B}"/>
                </a:ext>
              </a:extLst>
            </p:cNvPr>
            <p:cNvSpPr/>
            <p:nvPr/>
          </p:nvSpPr>
          <p:spPr>
            <a:xfrm>
              <a:off x="1954621" y="629097"/>
              <a:ext cx="1075506" cy="5377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BFE87A8-3484-4F86-AEF7-D1C0B0D29DF6}"/>
                </a:ext>
              </a:extLst>
            </p:cNvPr>
            <p:cNvSpPr txBox="1"/>
            <p:nvPr/>
          </p:nvSpPr>
          <p:spPr>
            <a:xfrm>
              <a:off x="1954621" y="629097"/>
              <a:ext cx="1075506" cy="537753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200" kern="1200" dirty="0">
                  <a:solidFill>
                    <a:schemeClr val="accent6">
                      <a:lumMod val="75000"/>
                    </a:schemeClr>
                  </a:solidFill>
                </a:rPr>
                <a:t>True negative</a:t>
              </a:r>
            </a:p>
          </p:txBody>
        </p:sp>
      </p:grp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1EED8C3-64D0-4E97-B6D5-51FC222CB052}"/>
              </a:ext>
            </a:extLst>
          </p:cNvPr>
          <p:cNvCxnSpPr>
            <a:stCxn id="20" idx="0"/>
          </p:cNvCxnSpPr>
          <p:nvPr/>
        </p:nvCxnSpPr>
        <p:spPr>
          <a:xfrm flipV="1">
            <a:off x="9745103" y="4354045"/>
            <a:ext cx="0" cy="404223"/>
          </a:xfrm>
          <a:prstGeom prst="straightConnector1">
            <a:avLst/>
          </a:prstGeom>
          <a:ln w="127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2BFBE04-4087-4133-A2EE-B5273737D58E}"/>
              </a:ext>
            </a:extLst>
          </p:cNvPr>
          <p:cNvGrpSpPr/>
          <p:nvPr/>
        </p:nvGrpSpPr>
        <p:grpSpPr>
          <a:xfrm>
            <a:off x="10716303" y="4758268"/>
            <a:ext cx="1075506" cy="537753"/>
            <a:chOff x="1954621" y="629097"/>
            <a:chExt cx="1075506" cy="537753"/>
          </a:xfrm>
          <a:noFill/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75F0F3E0-4EEB-454C-851E-8D680AE4F6C6}"/>
                </a:ext>
              </a:extLst>
            </p:cNvPr>
            <p:cNvSpPr/>
            <p:nvPr/>
          </p:nvSpPr>
          <p:spPr>
            <a:xfrm>
              <a:off x="1954621" y="629097"/>
              <a:ext cx="1075506" cy="5377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CE9B41F-2019-453B-BBEE-1BC558456399}"/>
                </a:ext>
              </a:extLst>
            </p:cNvPr>
            <p:cNvSpPr txBox="1"/>
            <p:nvPr/>
          </p:nvSpPr>
          <p:spPr>
            <a:xfrm>
              <a:off x="1954621" y="629097"/>
              <a:ext cx="1075506" cy="537753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200" kern="1200" dirty="0">
                  <a:solidFill>
                    <a:srgbClr val="FF0000"/>
                  </a:solidFill>
                </a:rPr>
                <a:t>False negative</a:t>
              </a:r>
            </a:p>
          </p:txBody>
        </p:sp>
      </p:grp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A988967-45F3-4014-831F-51AA5FA8E8D6}"/>
              </a:ext>
            </a:extLst>
          </p:cNvPr>
          <p:cNvCxnSpPr>
            <a:stCxn id="24" idx="0"/>
          </p:cNvCxnSpPr>
          <p:nvPr/>
        </p:nvCxnSpPr>
        <p:spPr>
          <a:xfrm flipV="1">
            <a:off x="11254056" y="4354045"/>
            <a:ext cx="0" cy="40422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6353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A5DB6D4-806C-4282-B3DE-7496122BEF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750" y="1570305"/>
            <a:ext cx="4709144" cy="1807895"/>
          </a:xfrm>
        </p:spPr>
        <p:txBody>
          <a:bodyPr>
            <a:normAutofit/>
          </a:bodyPr>
          <a:lstStyle/>
          <a:p>
            <a:r>
              <a:rPr lang="en-US" dirty="0"/>
              <a:t>398 genes with AS between first/last (12d) timepoints</a:t>
            </a:r>
          </a:p>
          <a:p>
            <a:r>
              <a:rPr lang="en-US" dirty="0"/>
              <a:t>MF GO term: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EB5C44-26C7-4147-B49E-04566B412F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9319" y="3295784"/>
            <a:ext cx="6953361" cy="1769321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4EFCEB14-551F-41C2-AFB2-4676DA88058D}"/>
              </a:ext>
            </a:extLst>
          </p:cNvPr>
          <p:cNvSpPr txBox="1">
            <a:spLocks/>
          </p:cNvSpPr>
          <p:nvPr/>
        </p:nvSpPr>
        <p:spPr>
          <a:xfrm>
            <a:off x="838200" y="301625"/>
            <a:ext cx="10515600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A first look at the data: </a:t>
            </a:r>
            <a:r>
              <a:rPr lang="en-US">
                <a:solidFill>
                  <a:srgbClr val="7030A0"/>
                </a:solidFill>
              </a:rPr>
              <a:t>JUM</a:t>
            </a:r>
            <a:endParaRPr lang="en-US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604160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609E5-FD82-4E0C-8881-7C9BF93C98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678" y="316230"/>
            <a:ext cx="10515600" cy="604788"/>
          </a:xfrm>
        </p:spPr>
        <p:txBody>
          <a:bodyPr>
            <a:normAutofit/>
          </a:bodyPr>
          <a:lstStyle/>
          <a:p>
            <a:r>
              <a:rPr lang="en-US" sz="3600" dirty="0"/>
              <a:t>Why were protein coding transcripts flagged?</a:t>
            </a: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944EEC02-1F7C-4561-8171-EE75DCD66F6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73093288"/>
              </p:ext>
            </p:extLst>
          </p:nvPr>
        </p:nvGraphicFramePr>
        <p:xfrm>
          <a:off x="6216650" y="1336065"/>
          <a:ext cx="5730823" cy="5130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D615607-174A-4FC3-B20C-106A57863C8C}"/>
              </a:ext>
            </a:extLst>
          </p:cNvPr>
          <p:cNvSpPr txBox="1">
            <a:spLocks/>
          </p:cNvSpPr>
          <p:nvPr/>
        </p:nvSpPr>
        <p:spPr>
          <a:xfrm>
            <a:off x="561678" y="1238934"/>
            <a:ext cx="5464472" cy="53028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Additionally, </a:t>
            </a:r>
            <a:r>
              <a:rPr lang="en-US" sz="2000" u="sng" dirty="0"/>
              <a:t>the initial run considered all transcripts with at least 2 exons</a:t>
            </a:r>
          </a:p>
          <a:p>
            <a:r>
              <a:rPr lang="en-US" sz="2000" dirty="0"/>
              <a:t>It was found that many flagged transcripts were 2-exons long</a:t>
            </a:r>
          </a:p>
          <a:p>
            <a:r>
              <a:rPr lang="en-US" sz="2000" dirty="0"/>
              <a:t>The exon length cutoff could explain the presence of protein-coding transcripts being flagged as NMD</a:t>
            </a:r>
          </a:p>
          <a:p>
            <a:r>
              <a:rPr lang="en-US" sz="2000" dirty="0"/>
              <a:t>Flagging of the </a:t>
            </a:r>
            <a:r>
              <a:rPr lang="en-US" sz="2000" dirty="0" err="1"/>
              <a:t>Ensembl</a:t>
            </a:r>
            <a:r>
              <a:rPr lang="en-US" sz="2000" dirty="0"/>
              <a:t> reference repeated for exon length cut-offs of 2 thru to 5</a:t>
            </a:r>
          </a:p>
          <a:p>
            <a:r>
              <a:rPr lang="en-US" sz="2000" dirty="0"/>
              <a:t>Results:</a:t>
            </a:r>
          </a:p>
          <a:p>
            <a:pPr lvl="1">
              <a:buFont typeface="Calibri" panose="020F0502020204030204" pitchFamily="34" charset="0"/>
              <a:buChar char="−"/>
            </a:pPr>
            <a:r>
              <a:rPr lang="en-US" sz="1600" dirty="0">
                <a:solidFill>
                  <a:schemeClr val="accent6">
                    <a:lumMod val="75000"/>
                  </a:schemeClr>
                </a:solidFill>
              </a:rPr>
              <a:t>Greater proportions of protein-coding transcripts were removed with increasingly stringent cutoff</a:t>
            </a:r>
          </a:p>
          <a:p>
            <a:pPr lvl="1">
              <a:buFont typeface="Calibri" panose="020F0502020204030204" pitchFamily="34" charset="0"/>
              <a:buChar char="−"/>
            </a:pPr>
            <a:r>
              <a:rPr lang="en-US" sz="1600" dirty="0"/>
              <a:t>The Jaccard similarity reached a maximum at a cut-off of 4</a:t>
            </a:r>
          </a:p>
          <a:p>
            <a:r>
              <a:rPr lang="en-US" sz="2000" dirty="0"/>
              <a:t>Jaccard similarity is not a direct indicator of performance but could be a relative measure (assuming </a:t>
            </a:r>
            <a:r>
              <a:rPr lang="en-US" sz="2000" i="1" dirty="0"/>
              <a:t>A</a:t>
            </a:r>
            <a:r>
              <a:rPr lang="en-US" sz="2000" dirty="0"/>
              <a:t>⋂</a:t>
            </a:r>
            <a:r>
              <a:rPr lang="en-US" sz="2000" i="1" dirty="0"/>
              <a:t>B</a:t>
            </a:r>
            <a:r>
              <a:rPr lang="en-US" sz="2000" dirty="0"/>
              <a:t>:</a:t>
            </a:r>
            <a:r>
              <a:rPr lang="en-US" sz="2000" i="1" dirty="0"/>
              <a:t>A</a:t>
            </a:r>
            <a:r>
              <a:rPr lang="en-US" sz="2000" dirty="0"/>
              <a:t> is the same for ALL REAL NMD)</a:t>
            </a:r>
          </a:p>
        </p:txBody>
      </p:sp>
    </p:spTree>
    <p:extLst>
      <p:ext uri="{BB962C8B-B14F-4D97-AF65-F5344CB8AC3E}">
        <p14:creationId xmlns:p14="http://schemas.microsoft.com/office/powerpoint/2010/main" val="140605672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46826DB-451D-493D-9FA8-F3622841E9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" y="185579"/>
            <a:ext cx="5438071" cy="324342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7D12DA5-0B04-4913-A348-7C46CEB602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798" y="182880"/>
            <a:ext cx="5423158" cy="32461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454D542-7A1C-480D-B76E-BC61017919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600" y="3515203"/>
            <a:ext cx="5430934" cy="32461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5929154-5A94-4383-97DD-DE0392A84C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0798" y="3515203"/>
            <a:ext cx="5430934" cy="3246120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677E8DF1-8822-4DFD-BE0E-5E285B7CF376}"/>
              </a:ext>
            </a:extLst>
          </p:cNvPr>
          <p:cNvGrpSpPr/>
          <p:nvPr/>
        </p:nvGrpSpPr>
        <p:grpSpPr>
          <a:xfrm>
            <a:off x="5564170" y="2266950"/>
            <a:ext cx="1020780" cy="1681402"/>
            <a:chOff x="5699125" y="2755900"/>
            <a:chExt cx="793750" cy="855902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C12C6FFB-CD8E-4B42-8158-E9C47921FCBA}"/>
                </a:ext>
              </a:extLst>
            </p:cNvPr>
            <p:cNvCxnSpPr>
              <a:cxnSpLocks/>
            </p:cNvCxnSpPr>
            <p:nvPr/>
          </p:nvCxnSpPr>
          <p:spPr>
            <a:xfrm>
              <a:off x="5699125" y="2755900"/>
              <a:ext cx="793750" cy="0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608CB9C7-7E12-46CC-B382-0FAB24E09B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99125" y="2755900"/>
              <a:ext cx="793750" cy="855902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CA0D7CE4-4375-45C8-8C2B-01C033D5809F}"/>
                </a:ext>
              </a:extLst>
            </p:cNvPr>
            <p:cNvCxnSpPr>
              <a:cxnSpLocks/>
            </p:cNvCxnSpPr>
            <p:nvPr/>
          </p:nvCxnSpPr>
          <p:spPr>
            <a:xfrm>
              <a:off x="5699125" y="3611802"/>
              <a:ext cx="793750" cy="0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6085802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609E5-FD82-4E0C-8881-7C9BF93C98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678" y="316230"/>
            <a:ext cx="10515600" cy="604788"/>
          </a:xfrm>
        </p:spPr>
        <p:txBody>
          <a:bodyPr>
            <a:normAutofit/>
          </a:bodyPr>
          <a:lstStyle/>
          <a:p>
            <a:r>
              <a:rPr lang="en-US" sz="3600" dirty="0"/>
              <a:t>Summary</a:t>
            </a: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944EEC02-1F7C-4561-8171-EE75DCD66F6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49695988"/>
              </p:ext>
            </p:extLst>
          </p:nvPr>
        </p:nvGraphicFramePr>
        <p:xfrm>
          <a:off x="6216650" y="974115"/>
          <a:ext cx="5730823" cy="5130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D615607-174A-4FC3-B20C-106A57863C8C}"/>
              </a:ext>
            </a:extLst>
          </p:cNvPr>
          <p:cNvSpPr txBox="1">
            <a:spLocks/>
          </p:cNvSpPr>
          <p:nvPr/>
        </p:nvSpPr>
        <p:spPr>
          <a:xfrm>
            <a:off x="561678" y="1294180"/>
            <a:ext cx="5039022" cy="51308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u="sng" dirty="0"/>
              <a:t>Disagreement with reference annotation does </a:t>
            </a:r>
            <a:r>
              <a:rPr lang="en-US" sz="2000" b="1" u="sng" dirty="0"/>
              <a:t>NOT </a:t>
            </a:r>
            <a:r>
              <a:rPr lang="en-US" sz="2000" u="sng" dirty="0"/>
              <a:t>mean the NMD flagger is wrong</a:t>
            </a:r>
          </a:p>
          <a:p>
            <a:r>
              <a:rPr lang="en-US" sz="2000" dirty="0"/>
              <a:t>NMD flagger identified mostly non-coding transcripts, an informative discovery</a:t>
            </a:r>
          </a:p>
          <a:p>
            <a:r>
              <a:rPr lang="en-US" sz="2000" dirty="0"/>
              <a:t>Disagreement is driven by two things: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000" dirty="0"/>
              <a:t>High false negative rate of NMD flagger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000" dirty="0"/>
              <a:t>The </a:t>
            </a:r>
            <a:r>
              <a:rPr lang="en-US" sz="2000" dirty="0" err="1"/>
              <a:t>Ensembl</a:t>
            </a:r>
            <a:r>
              <a:rPr lang="en-US" sz="2000" dirty="0"/>
              <a:t> annotation is almost certainly incomplete</a:t>
            </a:r>
          </a:p>
          <a:p>
            <a:r>
              <a:rPr lang="en-US" sz="2000" dirty="0"/>
              <a:t>Protein-coding genes with 2/3 exons per transcript greatly confound the NMD flagger; this is somewhat alleviated by a more stringent cutoff.</a:t>
            </a:r>
          </a:p>
          <a:p>
            <a:r>
              <a:rPr lang="en-US" sz="2000" dirty="0"/>
              <a:t>Many transcripts are known to escape NMD</a:t>
            </a:r>
          </a:p>
          <a:p>
            <a:r>
              <a:rPr lang="en-US" sz="2000" dirty="0"/>
              <a:t>Therefore use a minimum of 4 exons/transcript for analysis as a compromise</a:t>
            </a:r>
          </a:p>
        </p:txBody>
      </p:sp>
    </p:spTree>
    <p:extLst>
      <p:ext uri="{BB962C8B-B14F-4D97-AF65-F5344CB8AC3E}">
        <p14:creationId xmlns:p14="http://schemas.microsoft.com/office/powerpoint/2010/main" val="330751594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113807F-CCCC-45EE-924A-E8EA08AA52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892" y="1459409"/>
            <a:ext cx="11134216" cy="416796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B609E5-FD82-4E0C-8881-7C9BF93C98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7911"/>
            <a:ext cx="10515600" cy="604788"/>
          </a:xfrm>
        </p:spPr>
        <p:txBody>
          <a:bodyPr>
            <a:normAutofit fontScale="90000"/>
          </a:bodyPr>
          <a:lstStyle/>
          <a:p>
            <a:r>
              <a:rPr lang="en-US" dirty="0"/>
              <a:t>NMD reporting* - </a:t>
            </a:r>
            <a:r>
              <a:rPr lang="en-US" dirty="0">
                <a:solidFill>
                  <a:srgbClr val="C00000"/>
                </a:solidFill>
              </a:rPr>
              <a:t>PSI-Sigma</a:t>
            </a:r>
            <a:endParaRPr lang="en-US" sz="3600" dirty="0">
              <a:solidFill>
                <a:srgbClr val="C0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9BC676-F649-43A2-8760-630C36731F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6528" y="5627370"/>
            <a:ext cx="3054461" cy="781050"/>
          </a:xfrm>
        </p:spPr>
        <p:txBody>
          <a:bodyPr>
            <a:normAutofit fontScale="47500" lnSpcReduction="20000"/>
          </a:bodyPr>
          <a:lstStyle/>
          <a:p>
            <a:r>
              <a:rPr lang="en-US" dirty="0"/>
              <a:t>There are 10.46% NMD exons overall.</a:t>
            </a:r>
          </a:p>
          <a:p>
            <a:r>
              <a:rPr lang="en-US" dirty="0"/>
              <a:t>There are 18.83% first exons overall.</a:t>
            </a:r>
          </a:p>
          <a:p>
            <a:r>
              <a:rPr lang="en-US" dirty="0"/>
              <a:t>There are 21.76% last exons overall.</a:t>
            </a:r>
            <a:endParaRPr lang="en-US" sz="160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997B49C-FECF-4237-8A14-9A0A61567D98}"/>
              </a:ext>
            </a:extLst>
          </p:cNvPr>
          <p:cNvSpPr txBox="1">
            <a:spLocks/>
          </p:cNvSpPr>
          <p:nvPr/>
        </p:nvSpPr>
        <p:spPr>
          <a:xfrm>
            <a:off x="4009969" y="5627370"/>
            <a:ext cx="3054461" cy="781050"/>
          </a:xfrm>
          <a:prstGeom prst="rect">
            <a:avLst/>
          </a:prstGeom>
        </p:spPr>
        <p:txBody>
          <a:bodyPr vert="horz" lIns="91440" tIns="45720" rIns="91440" bIns="45720" rtlCol="0">
            <a:normAutofit fontScale="4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There are 13.02% NMD exons constitutive.</a:t>
            </a:r>
          </a:p>
          <a:p>
            <a:r>
              <a:rPr lang="en-US" dirty="0"/>
              <a:t>There are 12.98% first exons constitutive.</a:t>
            </a:r>
          </a:p>
          <a:p>
            <a:r>
              <a:rPr lang="en-US" dirty="0"/>
              <a:t>There are 11.49% last exons constitutive.</a:t>
            </a:r>
            <a:endParaRPr lang="en-US" sz="1600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D8F0447-1E64-4B5A-8413-1408102B06BA}"/>
              </a:ext>
            </a:extLst>
          </p:cNvPr>
          <p:cNvSpPr txBox="1">
            <a:spLocks/>
          </p:cNvSpPr>
          <p:nvPr/>
        </p:nvSpPr>
        <p:spPr>
          <a:xfrm>
            <a:off x="7302389" y="5627370"/>
            <a:ext cx="3054461" cy="883652"/>
          </a:xfrm>
          <a:prstGeom prst="rect">
            <a:avLst/>
          </a:prstGeom>
        </p:spPr>
        <p:txBody>
          <a:bodyPr vert="horz" lIns="91440" tIns="45720" rIns="91440" bIns="45720" rtlCol="0">
            <a:normAutofit fontScale="4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There are 7.85% NMD exons differential.</a:t>
            </a:r>
          </a:p>
          <a:p>
            <a:r>
              <a:rPr lang="en-US" dirty="0"/>
              <a:t>There are 20.87% first exons differential.</a:t>
            </a:r>
          </a:p>
          <a:p>
            <a:r>
              <a:rPr lang="en-US" dirty="0"/>
              <a:t>There are 19.77% last exons differential.</a:t>
            </a:r>
            <a:endParaRPr lang="en-US" sz="1600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48C0F3E-1294-4CBA-A10C-32D9B9AFC721}"/>
              </a:ext>
            </a:extLst>
          </p:cNvPr>
          <p:cNvSpPr txBox="1">
            <a:spLocks/>
          </p:cNvSpPr>
          <p:nvPr/>
        </p:nvSpPr>
        <p:spPr>
          <a:xfrm>
            <a:off x="7454789" y="1277790"/>
            <a:ext cx="3054461" cy="4100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000" dirty="0"/>
              <a:t>*For reference, the percent of transcripts which were annotated as NMD in the </a:t>
            </a:r>
            <a:r>
              <a:rPr lang="en-US" sz="1000" dirty="0" err="1"/>
              <a:t>Ensembl</a:t>
            </a:r>
            <a:r>
              <a:rPr lang="en-US" sz="1000" dirty="0"/>
              <a:t> reference ≈ 7%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1B6EFB-2B48-4325-A8C6-68AE99B614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0023" y="3048000"/>
            <a:ext cx="1287553" cy="1084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34388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609E5-FD82-4E0C-8881-7C9BF93C98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4758" y="381096"/>
            <a:ext cx="10515600" cy="604788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UpSet</a:t>
            </a:r>
            <a:r>
              <a:rPr lang="en-US" dirty="0"/>
              <a:t> plot – differential exons </a:t>
            </a:r>
            <a:r>
              <a:rPr lang="en-US" dirty="0">
                <a:solidFill>
                  <a:srgbClr val="C00000"/>
                </a:solidFill>
              </a:rPr>
              <a:t>(PSI-Sigma)</a:t>
            </a:r>
            <a:endParaRPr lang="en-US" sz="3600" dirty="0">
              <a:solidFill>
                <a:srgbClr val="C00000"/>
              </a:solidFill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48C0F3E-1294-4CBA-A10C-32D9B9AFC721}"/>
              </a:ext>
            </a:extLst>
          </p:cNvPr>
          <p:cNvSpPr txBox="1">
            <a:spLocks/>
          </p:cNvSpPr>
          <p:nvPr/>
        </p:nvSpPr>
        <p:spPr>
          <a:xfrm>
            <a:off x="8789963" y="1423208"/>
            <a:ext cx="3054461" cy="4100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000" dirty="0"/>
              <a:t>*For reference, the percent of transcripts which were annotated as NMD in the </a:t>
            </a:r>
            <a:r>
              <a:rPr lang="en-US" sz="1000" dirty="0" err="1"/>
              <a:t>Ensembl</a:t>
            </a:r>
            <a:r>
              <a:rPr lang="en-US" sz="1000" dirty="0"/>
              <a:t> reference ≈ 7%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E92E976-CB77-43DE-BF33-616E8030E4AD}"/>
              </a:ext>
            </a:extLst>
          </p:cNvPr>
          <p:cNvSpPr/>
          <p:nvPr/>
        </p:nvSpPr>
        <p:spPr>
          <a:xfrm>
            <a:off x="744758" y="1100042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top causes of NMD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most likely locations of exons and NMD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454988-650D-4212-8967-69D328D04C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797" y="2087115"/>
            <a:ext cx="11076405" cy="4389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47580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478163D-DD86-4375-8EE9-83AA71C6BD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346" y="1244601"/>
            <a:ext cx="4658107" cy="43926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DB230E0-506F-4319-A7B2-C732349F8C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7908" y="1272705"/>
            <a:ext cx="4715324" cy="43926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B609E5-FD82-4E0C-8881-7C9BF93C98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7911"/>
            <a:ext cx="10515600" cy="604788"/>
          </a:xfrm>
        </p:spPr>
        <p:txBody>
          <a:bodyPr>
            <a:normAutofit fontScale="90000"/>
          </a:bodyPr>
          <a:lstStyle/>
          <a:p>
            <a:r>
              <a:rPr lang="en-US" dirty="0"/>
              <a:t>NMD reporting* - </a:t>
            </a:r>
            <a:r>
              <a:rPr lang="en-US" dirty="0">
                <a:solidFill>
                  <a:srgbClr val="7030A0"/>
                </a:solidFill>
              </a:rPr>
              <a:t>JUM</a:t>
            </a:r>
            <a:endParaRPr lang="en-US" sz="3600" dirty="0">
              <a:solidFill>
                <a:srgbClr val="7030A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9BC676-F649-43A2-8760-630C36731F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1346" y="5733898"/>
            <a:ext cx="2213708" cy="991443"/>
          </a:xfrm>
        </p:spPr>
        <p:txBody>
          <a:bodyPr>
            <a:normAutofit fontScale="32500" lnSpcReduction="20000"/>
          </a:bodyPr>
          <a:lstStyle/>
          <a:p>
            <a:r>
              <a:rPr lang="en-US" dirty="0"/>
              <a:t>There are 11.01% NMD junctions overall.</a:t>
            </a:r>
          </a:p>
          <a:p>
            <a:r>
              <a:rPr lang="en-US" dirty="0"/>
              <a:t>There are 54.95% first junctions overall.</a:t>
            </a:r>
          </a:p>
          <a:p>
            <a:r>
              <a:rPr lang="en-US" dirty="0"/>
              <a:t>There are 53.28% last junctions overall.</a:t>
            </a:r>
            <a:endParaRPr lang="en-US" sz="160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997B49C-FECF-4237-8A14-9A0A61567D98}"/>
              </a:ext>
            </a:extLst>
          </p:cNvPr>
          <p:cNvSpPr txBox="1">
            <a:spLocks/>
          </p:cNvSpPr>
          <p:nvPr/>
        </p:nvSpPr>
        <p:spPr>
          <a:xfrm>
            <a:off x="3531081" y="5733898"/>
            <a:ext cx="2084359" cy="991443"/>
          </a:xfrm>
          <a:prstGeom prst="rect">
            <a:avLst/>
          </a:prstGeom>
        </p:spPr>
        <p:txBody>
          <a:bodyPr vert="horz" lIns="91440" tIns="45720" rIns="91440" bIns="45720" rtlCol="0">
            <a:normAutofit fontScale="3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There are 9.73% NMD junctions constitutive.</a:t>
            </a:r>
          </a:p>
          <a:p>
            <a:r>
              <a:rPr lang="en-US" dirty="0"/>
              <a:t>There are 51.08% first junctions constitutive.</a:t>
            </a:r>
          </a:p>
          <a:p>
            <a:r>
              <a:rPr lang="en-US" dirty="0"/>
              <a:t>There are 52.54% last junctions constitutive.</a:t>
            </a:r>
            <a:endParaRPr lang="en-US" sz="1600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D8F0447-1E64-4B5A-8413-1408102B06BA}"/>
              </a:ext>
            </a:extLst>
          </p:cNvPr>
          <p:cNvSpPr txBox="1">
            <a:spLocks/>
          </p:cNvSpPr>
          <p:nvPr/>
        </p:nvSpPr>
        <p:spPr>
          <a:xfrm>
            <a:off x="5861467" y="5757377"/>
            <a:ext cx="2213708" cy="1027322"/>
          </a:xfrm>
          <a:prstGeom prst="rect">
            <a:avLst/>
          </a:prstGeom>
        </p:spPr>
        <p:txBody>
          <a:bodyPr vert="horz" lIns="91440" tIns="45720" rIns="91440" bIns="45720" rtlCol="0">
            <a:normAutofit fontScale="3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There are 14.22% NMD exons differential.</a:t>
            </a:r>
          </a:p>
          <a:p>
            <a:r>
              <a:rPr lang="en-US" dirty="0"/>
              <a:t>There are 70.15% first exons differential.</a:t>
            </a:r>
          </a:p>
          <a:p>
            <a:r>
              <a:rPr lang="en-US" dirty="0"/>
              <a:t>There are 58.00% last exons differential.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48C0F3E-1294-4CBA-A10C-32D9B9AFC721}"/>
              </a:ext>
            </a:extLst>
          </p:cNvPr>
          <p:cNvSpPr txBox="1">
            <a:spLocks/>
          </p:cNvSpPr>
          <p:nvPr/>
        </p:nvSpPr>
        <p:spPr>
          <a:xfrm>
            <a:off x="7733061" y="770577"/>
            <a:ext cx="3054461" cy="4100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000" dirty="0"/>
              <a:t>*For reference, the percent of transcripts which were annotated as NMD in the </a:t>
            </a:r>
            <a:r>
              <a:rPr lang="en-US" sz="1000" dirty="0" err="1"/>
              <a:t>Ensembl</a:t>
            </a:r>
            <a:r>
              <a:rPr lang="en-US" sz="1000" dirty="0"/>
              <a:t> reference ≈ 7%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7A79E7D-E279-49E5-96AD-1C77E01BE5D1}"/>
              </a:ext>
            </a:extLst>
          </p:cNvPr>
          <p:cNvSpPr/>
          <p:nvPr/>
        </p:nvSpPr>
        <p:spPr>
          <a:xfrm>
            <a:off x="8195468" y="5757377"/>
            <a:ext cx="253983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>
                <a:latin typeface="Open Sans" panose="020B0606030504020204" pitchFamily="34" charset="0"/>
              </a:rPr>
              <a:t>There are 12.70% NMD exons differential (plausible).</a:t>
            </a:r>
          </a:p>
          <a:p>
            <a:r>
              <a:rPr lang="en-US" sz="800" dirty="0">
                <a:latin typeface="Open Sans" panose="020B0606030504020204" pitchFamily="34" charset="0"/>
              </a:rPr>
              <a:t>There are 60.32% first exons differential (plausible).</a:t>
            </a:r>
          </a:p>
          <a:p>
            <a:r>
              <a:rPr lang="en-US" sz="800" dirty="0">
                <a:latin typeface="Open Sans" panose="020B0606030504020204" pitchFamily="34" charset="0"/>
              </a:rPr>
              <a:t>There are 53.49% last exons differential (plausible).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4E7A04-1C39-40B0-A029-CB0177E94A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00666" y="2984926"/>
            <a:ext cx="1297661" cy="1139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21507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609E5-FD82-4E0C-8881-7C9BF93C98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4758" y="381096"/>
            <a:ext cx="10515600" cy="604788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UpSet</a:t>
            </a:r>
            <a:r>
              <a:rPr lang="en-US" dirty="0"/>
              <a:t> plot – differential junctions </a:t>
            </a:r>
            <a:r>
              <a:rPr lang="en-US" dirty="0">
                <a:solidFill>
                  <a:srgbClr val="7030A0"/>
                </a:solidFill>
              </a:rPr>
              <a:t>(JUM)</a:t>
            </a:r>
            <a:endParaRPr lang="en-US" sz="3600" dirty="0">
              <a:solidFill>
                <a:srgbClr val="7030A0"/>
              </a:solidFill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48C0F3E-1294-4CBA-A10C-32D9B9AFC721}"/>
              </a:ext>
            </a:extLst>
          </p:cNvPr>
          <p:cNvSpPr txBox="1">
            <a:spLocks/>
          </p:cNvSpPr>
          <p:nvPr/>
        </p:nvSpPr>
        <p:spPr>
          <a:xfrm>
            <a:off x="8789963" y="1423208"/>
            <a:ext cx="3054461" cy="4100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000" dirty="0"/>
              <a:t>*For reference, the percent of transcripts which were annotated as NMD in the </a:t>
            </a:r>
            <a:r>
              <a:rPr lang="en-US" sz="1000" dirty="0" err="1"/>
              <a:t>Ensembl</a:t>
            </a:r>
            <a:r>
              <a:rPr lang="en-US" sz="1000" dirty="0"/>
              <a:t> reference ≈ 7%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E92E976-CB77-43DE-BF33-616E8030E4AD}"/>
              </a:ext>
            </a:extLst>
          </p:cNvPr>
          <p:cNvSpPr/>
          <p:nvPr/>
        </p:nvSpPr>
        <p:spPr>
          <a:xfrm>
            <a:off x="744758" y="1100042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top causes of NMD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most likely locations of junctions and NMD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3F73048-FA59-4D45-9207-087764832C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666" y="2119087"/>
            <a:ext cx="10863784" cy="4475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79176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609E5-FD82-4E0C-8881-7C9BF93C98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3696"/>
            <a:ext cx="10515600" cy="1253218"/>
          </a:xfrm>
        </p:spPr>
        <p:txBody>
          <a:bodyPr>
            <a:normAutofit fontScale="90000"/>
          </a:bodyPr>
          <a:lstStyle/>
          <a:p>
            <a:r>
              <a:rPr lang="en-US" dirty="0"/>
              <a:t>First/Last exon concordance per entry </a:t>
            </a:r>
            <a:br>
              <a:rPr lang="en-US" dirty="0"/>
            </a:br>
            <a:r>
              <a:rPr lang="en-US" dirty="0"/>
              <a:t>(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reference</a:t>
            </a:r>
            <a:r>
              <a:rPr lang="en-US" dirty="0"/>
              <a:t> vs. </a:t>
            </a:r>
            <a:r>
              <a:rPr lang="en-US" dirty="0">
                <a:solidFill>
                  <a:srgbClr val="FF0000"/>
                </a:solidFill>
              </a:rPr>
              <a:t>Strawberry</a:t>
            </a:r>
            <a:r>
              <a:rPr lang="en-US" dirty="0"/>
              <a:t>, </a:t>
            </a:r>
            <a:r>
              <a:rPr lang="en-US" dirty="0">
                <a:solidFill>
                  <a:srgbClr val="7030A0"/>
                </a:solidFill>
              </a:rPr>
              <a:t>JUM junctions)</a:t>
            </a:r>
            <a:endParaRPr lang="en-US" sz="3600" dirty="0">
              <a:solidFill>
                <a:srgbClr val="7030A0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27D4060-BF3E-4357-8E80-F525EC7E5E40}"/>
              </a:ext>
            </a:extLst>
          </p:cNvPr>
          <p:cNvSpPr/>
          <p:nvPr/>
        </p:nvSpPr>
        <p:spPr>
          <a:xfrm>
            <a:off x="1247682" y="3072388"/>
            <a:ext cx="2695328" cy="2695328"/>
          </a:xfrm>
          <a:prstGeom prst="ellipse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CC96522-ED3E-4330-85D8-AACC89E84616}"/>
              </a:ext>
            </a:extLst>
          </p:cNvPr>
          <p:cNvSpPr/>
          <p:nvPr/>
        </p:nvSpPr>
        <p:spPr>
          <a:xfrm>
            <a:off x="2321997" y="3072388"/>
            <a:ext cx="2695328" cy="269532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D83CA420-7CB9-49CA-9411-5C86C2B29214}"/>
              </a:ext>
            </a:extLst>
          </p:cNvPr>
          <p:cNvSpPr txBox="1">
            <a:spLocks/>
          </p:cNvSpPr>
          <p:nvPr/>
        </p:nvSpPr>
        <p:spPr>
          <a:xfrm>
            <a:off x="2081744" y="3739673"/>
            <a:ext cx="2105233" cy="13607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800" b="1" dirty="0">
                <a:latin typeface="Open Sans" panose="020B0606030504020204" pitchFamily="34" charset="0"/>
              </a:rPr>
              <a:t>13479</a:t>
            </a:r>
          </a:p>
          <a:p>
            <a:pPr algn="ctr"/>
            <a:r>
              <a:rPr lang="en-US" sz="1800" b="1" i="1" dirty="0">
                <a:latin typeface="Open Sans" panose="020B0606030504020204" pitchFamily="34" charset="0"/>
              </a:rPr>
              <a:t>J</a:t>
            </a:r>
            <a:r>
              <a:rPr lang="en-US" sz="1800" b="1" dirty="0">
                <a:latin typeface="Open Sans" panose="020B0606030504020204" pitchFamily="34" charset="0"/>
              </a:rPr>
              <a:t>  = 0.55</a:t>
            </a:r>
          </a:p>
          <a:p>
            <a:pPr algn="ctr"/>
            <a:r>
              <a:rPr lang="en-US" sz="1800" b="1" dirty="0">
                <a:solidFill>
                  <a:schemeClr val="accent6">
                    <a:lumMod val="75000"/>
                  </a:schemeClr>
                </a:solidFill>
                <a:latin typeface="Open Sans" panose="020B0606030504020204" pitchFamily="34" charset="0"/>
              </a:rPr>
              <a:t>60.7%</a:t>
            </a:r>
            <a:endParaRPr lang="en-US" sz="1800" b="1" dirty="0">
              <a:solidFill>
                <a:schemeClr val="accent6">
                  <a:lumMod val="75000"/>
                </a:schemeClr>
              </a:solidFill>
            </a:endParaRPr>
          </a:p>
          <a:p>
            <a:pPr algn="ctr"/>
            <a:r>
              <a:rPr lang="en-US" sz="1800" b="1" dirty="0">
                <a:solidFill>
                  <a:srgbClr val="FF0000"/>
                </a:solidFill>
                <a:latin typeface="Open Sans" panose="020B0606030504020204" pitchFamily="34" charset="0"/>
              </a:rPr>
              <a:t>85.9%</a:t>
            </a:r>
            <a:endParaRPr lang="en-US" sz="1800" b="1" dirty="0">
              <a:latin typeface="Open Sans" panose="020B0606030504020204" pitchFamily="34" charset="0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07FDBE3D-DF09-4E68-BD9E-D6DB1446004D}"/>
              </a:ext>
            </a:extLst>
          </p:cNvPr>
          <p:cNvSpPr txBox="1">
            <a:spLocks/>
          </p:cNvSpPr>
          <p:nvPr/>
        </p:nvSpPr>
        <p:spPr>
          <a:xfrm>
            <a:off x="935986" y="3856886"/>
            <a:ext cx="1697708" cy="11263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800" b="1" dirty="0">
                <a:solidFill>
                  <a:schemeClr val="accent6">
                    <a:lumMod val="75000"/>
                  </a:schemeClr>
                </a:solidFill>
                <a:latin typeface="Open Sans" panose="020B0606030504020204" pitchFamily="34" charset="0"/>
              </a:rPr>
              <a:t>8710</a:t>
            </a:r>
            <a:endParaRPr lang="en-US" sz="18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CF0AFA8D-7D0C-4DF2-9448-AAA967F2B224}"/>
              </a:ext>
            </a:extLst>
          </p:cNvPr>
          <p:cNvSpPr txBox="1">
            <a:spLocks/>
          </p:cNvSpPr>
          <p:nvPr/>
        </p:nvSpPr>
        <p:spPr>
          <a:xfrm>
            <a:off x="3536825" y="3739672"/>
            <a:ext cx="1886686" cy="13607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800" b="1" dirty="0">
                <a:solidFill>
                  <a:srgbClr val="FF0000"/>
                </a:solidFill>
                <a:latin typeface="Open Sans" panose="020B0606030504020204" pitchFamily="34" charset="0"/>
              </a:rPr>
              <a:t>2220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338C01F8-6971-4E6E-B996-CBD23C2908EF}"/>
              </a:ext>
            </a:extLst>
          </p:cNvPr>
          <p:cNvSpPr txBox="1">
            <a:spLocks/>
          </p:cNvSpPr>
          <p:nvPr/>
        </p:nvSpPr>
        <p:spPr>
          <a:xfrm>
            <a:off x="2012456" y="2022278"/>
            <a:ext cx="2334491" cy="6785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First exon</a:t>
            </a:r>
            <a:endParaRPr lang="en-US" sz="3600" dirty="0">
              <a:solidFill>
                <a:srgbClr val="7030A0"/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D03A98D-14E6-4377-98F2-D96F1D03B942}"/>
              </a:ext>
            </a:extLst>
          </p:cNvPr>
          <p:cNvSpPr/>
          <p:nvPr/>
        </p:nvSpPr>
        <p:spPr>
          <a:xfrm>
            <a:off x="6950035" y="3072388"/>
            <a:ext cx="2695328" cy="2695328"/>
          </a:xfrm>
          <a:prstGeom prst="ellipse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38A0EA03-3E00-429F-A97F-0692D87B6C30}"/>
              </a:ext>
            </a:extLst>
          </p:cNvPr>
          <p:cNvSpPr/>
          <p:nvPr/>
        </p:nvSpPr>
        <p:spPr>
          <a:xfrm>
            <a:off x="8024350" y="3072388"/>
            <a:ext cx="2695328" cy="269532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34AD6A20-845A-4128-9597-6E8F04640402}"/>
              </a:ext>
            </a:extLst>
          </p:cNvPr>
          <p:cNvSpPr txBox="1">
            <a:spLocks/>
          </p:cNvSpPr>
          <p:nvPr/>
        </p:nvSpPr>
        <p:spPr>
          <a:xfrm>
            <a:off x="7784097" y="3739673"/>
            <a:ext cx="2105233" cy="13607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800" b="1" dirty="0">
                <a:latin typeface="Open Sans" panose="020B0606030504020204" pitchFamily="34" charset="0"/>
              </a:rPr>
              <a:t>9928</a:t>
            </a:r>
          </a:p>
          <a:p>
            <a:pPr algn="ctr"/>
            <a:r>
              <a:rPr lang="en-US" sz="1800" b="1" i="1" dirty="0">
                <a:latin typeface="Open Sans" panose="020B0606030504020204" pitchFamily="34" charset="0"/>
              </a:rPr>
              <a:t>J</a:t>
            </a:r>
            <a:r>
              <a:rPr lang="en-US" sz="1800" b="1" dirty="0">
                <a:latin typeface="Open Sans" panose="020B0606030504020204" pitchFamily="34" charset="0"/>
              </a:rPr>
              <a:t>  = 0.43</a:t>
            </a:r>
          </a:p>
          <a:p>
            <a:pPr algn="ctr"/>
            <a:r>
              <a:rPr lang="en-US" sz="1800" b="1" dirty="0">
                <a:solidFill>
                  <a:schemeClr val="accent6">
                    <a:lumMod val="75000"/>
                  </a:schemeClr>
                </a:solidFill>
                <a:latin typeface="Open Sans" panose="020B0606030504020204" pitchFamily="34" charset="0"/>
              </a:rPr>
              <a:t>48.0%</a:t>
            </a:r>
            <a:endParaRPr lang="en-US" sz="1800" b="1" dirty="0">
              <a:solidFill>
                <a:schemeClr val="accent6">
                  <a:lumMod val="75000"/>
                </a:schemeClr>
              </a:solidFill>
            </a:endParaRPr>
          </a:p>
          <a:p>
            <a:pPr algn="ctr"/>
            <a:r>
              <a:rPr lang="en-US" sz="1800" b="1" dirty="0">
                <a:solidFill>
                  <a:srgbClr val="FF0000"/>
                </a:solidFill>
                <a:latin typeface="Open Sans" panose="020B0606030504020204" pitchFamily="34" charset="0"/>
              </a:rPr>
              <a:t>80.4%</a:t>
            </a:r>
            <a:endParaRPr lang="en-US" sz="1800" b="1" dirty="0">
              <a:latin typeface="Open Sans" panose="020B0606030504020204" pitchFamily="34" charset="0"/>
            </a:endParaRP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7F68A165-6CF7-442A-B52B-29D90B387E26}"/>
              </a:ext>
            </a:extLst>
          </p:cNvPr>
          <p:cNvSpPr txBox="1">
            <a:spLocks/>
          </p:cNvSpPr>
          <p:nvPr/>
        </p:nvSpPr>
        <p:spPr>
          <a:xfrm>
            <a:off x="6638339" y="3856886"/>
            <a:ext cx="1697708" cy="11263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800" b="1" dirty="0">
                <a:solidFill>
                  <a:schemeClr val="accent6">
                    <a:lumMod val="75000"/>
                  </a:schemeClr>
                </a:solidFill>
                <a:latin typeface="Open Sans" panose="020B0606030504020204" pitchFamily="34" charset="0"/>
              </a:rPr>
              <a:t>10750</a:t>
            </a:r>
            <a:endParaRPr lang="en-US" sz="18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7A68077B-56D5-4FB0-BFE3-8CD2EA64F74C}"/>
              </a:ext>
            </a:extLst>
          </p:cNvPr>
          <p:cNvSpPr txBox="1">
            <a:spLocks/>
          </p:cNvSpPr>
          <p:nvPr/>
        </p:nvSpPr>
        <p:spPr>
          <a:xfrm>
            <a:off x="9239178" y="3739672"/>
            <a:ext cx="1886686" cy="13607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800" b="1" dirty="0">
                <a:solidFill>
                  <a:srgbClr val="FF0000"/>
                </a:solidFill>
                <a:latin typeface="Open Sans" panose="020B0606030504020204" pitchFamily="34" charset="0"/>
              </a:rPr>
              <a:t>2424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42DF5271-DCD6-44BF-A270-F0F040986154}"/>
              </a:ext>
            </a:extLst>
          </p:cNvPr>
          <p:cNvSpPr txBox="1">
            <a:spLocks/>
          </p:cNvSpPr>
          <p:nvPr/>
        </p:nvSpPr>
        <p:spPr>
          <a:xfrm>
            <a:off x="7714809" y="2022278"/>
            <a:ext cx="2334491" cy="6785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Last exon</a:t>
            </a:r>
            <a:endParaRPr lang="en-US" sz="36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436604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609E5-FD82-4E0C-8881-7C9BF93C98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3696"/>
            <a:ext cx="10515600" cy="1051078"/>
          </a:xfrm>
        </p:spPr>
        <p:txBody>
          <a:bodyPr>
            <a:normAutofit/>
          </a:bodyPr>
          <a:lstStyle/>
          <a:p>
            <a:r>
              <a:rPr lang="en-US" dirty="0"/>
              <a:t>Published benchmark for </a:t>
            </a:r>
            <a:r>
              <a:rPr lang="en-US" dirty="0">
                <a:solidFill>
                  <a:srgbClr val="FF0000"/>
                </a:solidFill>
              </a:rPr>
              <a:t>Strawberry</a:t>
            </a:r>
            <a:endParaRPr lang="en-US" sz="3600" dirty="0">
              <a:solidFill>
                <a:srgbClr val="7030A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332E8A-AF09-4735-AACF-5F933A945E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6962" y="1595432"/>
            <a:ext cx="5278075" cy="498690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D6C3325-7737-418E-80A7-EA2C800FE635}"/>
              </a:ext>
            </a:extLst>
          </p:cNvPr>
          <p:cNvSpPr/>
          <p:nvPr/>
        </p:nvSpPr>
        <p:spPr>
          <a:xfrm>
            <a:off x="8686800" y="6002189"/>
            <a:ext cx="34290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Liu, R. and Dickerson, J., 2017. Strawberry: Fast and accurate genome-guided transcript reconstruction and quantification from RNA-Seq. </a:t>
            </a:r>
            <a:r>
              <a:rPr lang="en-US" sz="1050" i="1" dirty="0" err="1"/>
              <a:t>PLoS</a:t>
            </a:r>
            <a:r>
              <a:rPr lang="en-US" sz="1050" i="1" dirty="0"/>
              <a:t> computational biology</a:t>
            </a:r>
            <a:r>
              <a:rPr lang="en-US" sz="1050" dirty="0"/>
              <a:t>, </a:t>
            </a:r>
            <a:r>
              <a:rPr lang="en-US" sz="1050" i="1" dirty="0"/>
              <a:t>13</a:t>
            </a:r>
            <a:r>
              <a:rPr lang="en-US" sz="1050" dirty="0"/>
              <a:t>(11), p.e1005851.</a:t>
            </a:r>
          </a:p>
        </p:txBody>
      </p:sp>
    </p:spTree>
    <p:extLst>
      <p:ext uri="{BB962C8B-B14F-4D97-AF65-F5344CB8AC3E}">
        <p14:creationId xmlns:p14="http://schemas.microsoft.com/office/powerpoint/2010/main" val="204309542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609E5-FD82-4E0C-8881-7C9BF93C98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3696"/>
            <a:ext cx="10515600" cy="1253218"/>
          </a:xfrm>
        </p:spPr>
        <p:txBody>
          <a:bodyPr>
            <a:normAutofit fontScale="90000"/>
          </a:bodyPr>
          <a:lstStyle/>
          <a:p>
            <a:r>
              <a:rPr lang="en-US" dirty="0"/>
              <a:t>First/Last exon concordance per LSV</a:t>
            </a:r>
            <a:br>
              <a:rPr lang="en-US" dirty="0"/>
            </a:br>
            <a:r>
              <a:rPr lang="en-US" dirty="0"/>
              <a:t>(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reference</a:t>
            </a:r>
            <a:r>
              <a:rPr lang="en-US" dirty="0"/>
              <a:t> vs. </a:t>
            </a:r>
            <a:r>
              <a:rPr lang="en-US" dirty="0">
                <a:solidFill>
                  <a:srgbClr val="FF0000"/>
                </a:solidFill>
              </a:rPr>
              <a:t>Strawberry</a:t>
            </a:r>
            <a:r>
              <a:rPr lang="en-US" dirty="0"/>
              <a:t>, </a:t>
            </a:r>
            <a:r>
              <a:rPr lang="en-US" dirty="0">
                <a:solidFill>
                  <a:srgbClr val="C00000"/>
                </a:solidFill>
              </a:rPr>
              <a:t>PSI-Sigma exons</a:t>
            </a:r>
            <a:r>
              <a:rPr lang="en-US" dirty="0"/>
              <a:t>)</a:t>
            </a:r>
            <a:endParaRPr lang="en-US" sz="3600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27D4060-BF3E-4357-8E80-F525EC7E5E40}"/>
              </a:ext>
            </a:extLst>
          </p:cNvPr>
          <p:cNvSpPr/>
          <p:nvPr/>
        </p:nvSpPr>
        <p:spPr>
          <a:xfrm>
            <a:off x="1247682" y="3072388"/>
            <a:ext cx="2695328" cy="2695328"/>
          </a:xfrm>
          <a:prstGeom prst="ellipse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CC96522-ED3E-4330-85D8-AACC89E84616}"/>
              </a:ext>
            </a:extLst>
          </p:cNvPr>
          <p:cNvSpPr/>
          <p:nvPr/>
        </p:nvSpPr>
        <p:spPr>
          <a:xfrm>
            <a:off x="2321997" y="3072388"/>
            <a:ext cx="2695328" cy="269532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D83CA420-7CB9-49CA-9411-5C86C2B29214}"/>
              </a:ext>
            </a:extLst>
          </p:cNvPr>
          <p:cNvSpPr txBox="1">
            <a:spLocks/>
          </p:cNvSpPr>
          <p:nvPr/>
        </p:nvSpPr>
        <p:spPr>
          <a:xfrm>
            <a:off x="2081744" y="3739673"/>
            <a:ext cx="2105233" cy="13607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800" b="1" dirty="0">
                <a:latin typeface="Open Sans" panose="020B0606030504020204" pitchFamily="34" charset="0"/>
              </a:rPr>
              <a:t>20475</a:t>
            </a:r>
          </a:p>
          <a:p>
            <a:pPr algn="ctr"/>
            <a:r>
              <a:rPr lang="en-US" sz="1800" b="1" i="1" dirty="0">
                <a:latin typeface="Open Sans" panose="020B0606030504020204" pitchFamily="34" charset="0"/>
              </a:rPr>
              <a:t>J</a:t>
            </a:r>
            <a:r>
              <a:rPr lang="en-US" sz="1800" b="1" dirty="0">
                <a:latin typeface="Open Sans" panose="020B0606030504020204" pitchFamily="34" charset="0"/>
              </a:rPr>
              <a:t>  = 0.11</a:t>
            </a:r>
          </a:p>
          <a:p>
            <a:pPr algn="ctr"/>
            <a:r>
              <a:rPr lang="en-US" sz="1800" b="1" dirty="0">
                <a:solidFill>
                  <a:schemeClr val="accent6">
                    <a:lumMod val="75000"/>
                  </a:schemeClr>
                </a:solidFill>
                <a:latin typeface="Open Sans" panose="020B0606030504020204" pitchFamily="34" charset="0"/>
              </a:rPr>
              <a:t>12.3%</a:t>
            </a:r>
            <a:endParaRPr lang="en-US" sz="1800" b="1" dirty="0">
              <a:solidFill>
                <a:schemeClr val="accent6">
                  <a:lumMod val="75000"/>
                </a:schemeClr>
              </a:solidFill>
            </a:endParaRPr>
          </a:p>
          <a:p>
            <a:pPr algn="ctr"/>
            <a:r>
              <a:rPr lang="en-US" sz="1800" b="1" dirty="0">
                <a:solidFill>
                  <a:srgbClr val="FF0000"/>
                </a:solidFill>
                <a:latin typeface="Open Sans" panose="020B0606030504020204" pitchFamily="34" charset="0"/>
              </a:rPr>
              <a:t>44.8%</a:t>
            </a:r>
            <a:endParaRPr lang="en-US" sz="1800" b="1" dirty="0">
              <a:latin typeface="Open Sans" panose="020B0606030504020204" pitchFamily="34" charset="0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07FDBE3D-DF09-4E68-BD9E-D6DB1446004D}"/>
              </a:ext>
            </a:extLst>
          </p:cNvPr>
          <p:cNvSpPr txBox="1">
            <a:spLocks/>
          </p:cNvSpPr>
          <p:nvPr/>
        </p:nvSpPr>
        <p:spPr>
          <a:xfrm>
            <a:off x="935986" y="3856886"/>
            <a:ext cx="1697708" cy="11263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800" b="1" dirty="0">
                <a:solidFill>
                  <a:schemeClr val="accent6">
                    <a:lumMod val="75000"/>
                  </a:schemeClr>
                </a:solidFill>
                <a:latin typeface="Open Sans" panose="020B0606030504020204" pitchFamily="34" charset="0"/>
              </a:rPr>
              <a:t>146628</a:t>
            </a:r>
            <a:endParaRPr lang="en-US" sz="18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CF0AFA8D-7D0C-4DF2-9448-AAA967F2B224}"/>
              </a:ext>
            </a:extLst>
          </p:cNvPr>
          <p:cNvSpPr txBox="1">
            <a:spLocks/>
          </p:cNvSpPr>
          <p:nvPr/>
        </p:nvSpPr>
        <p:spPr>
          <a:xfrm>
            <a:off x="3536825" y="3739672"/>
            <a:ext cx="1886686" cy="13607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800" b="1" dirty="0">
                <a:solidFill>
                  <a:srgbClr val="FF0000"/>
                </a:solidFill>
                <a:latin typeface="Open Sans" panose="020B0606030504020204" pitchFamily="34" charset="0"/>
              </a:rPr>
              <a:t>25244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338C01F8-6971-4E6E-B996-CBD23C2908EF}"/>
              </a:ext>
            </a:extLst>
          </p:cNvPr>
          <p:cNvSpPr txBox="1">
            <a:spLocks/>
          </p:cNvSpPr>
          <p:nvPr/>
        </p:nvSpPr>
        <p:spPr>
          <a:xfrm>
            <a:off x="2012456" y="2022278"/>
            <a:ext cx="2334491" cy="6785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First exon</a:t>
            </a:r>
            <a:endParaRPr lang="en-US" sz="3600" dirty="0">
              <a:solidFill>
                <a:srgbClr val="7030A0"/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D03A98D-14E6-4377-98F2-D96F1D03B942}"/>
              </a:ext>
            </a:extLst>
          </p:cNvPr>
          <p:cNvSpPr/>
          <p:nvPr/>
        </p:nvSpPr>
        <p:spPr>
          <a:xfrm>
            <a:off x="6950035" y="3072388"/>
            <a:ext cx="2695328" cy="2695328"/>
          </a:xfrm>
          <a:prstGeom prst="ellipse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38A0EA03-3E00-429F-A97F-0692D87B6C30}"/>
              </a:ext>
            </a:extLst>
          </p:cNvPr>
          <p:cNvSpPr/>
          <p:nvPr/>
        </p:nvSpPr>
        <p:spPr>
          <a:xfrm>
            <a:off x="8024350" y="3072388"/>
            <a:ext cx="2695328" cy="269532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34AD6A20-845A-4128-9597-6E8F04640402}"/>
              </a:ext>
            </a:extLst>
          </p:cNvPr>
          <p:cNvSpPr txBox="1">
            <a:spLocks/>
          </p:cNvSpPr>
          <p:nvPr/>
        </p:nvSpPr>
        <p:spPr>
          <a:xfrm>
            <a:off x="7784097" y="3739673"/>
            <a:ext cx="2105233" cy="13607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800" b="1" dirty="0">
                <a:latin typeface="Open Sans" panose="020B0606030504020204" pitchFamily="34" charset="0"/>
              </a:rPr>
              <a:t>35940</a:t>
            </a:r>
          </a:p>
          <a:p>
            <a:pPr algn="ctr"/>
            <a:r>
              <a:rPr lang="en-US" sz="1800" b="1" i="1" dirty="0">
                <a:latin typeface="Open Sans" panose="020B0606030504020204" pitchFamily="34" charset="0"/>
              </a:rPr>
              <a:t>J</a:t>
            </a:r>
            <a:r>
              <a:rPr lang="en-US" sz="1800" b="1" dirty="0">
                <a:latin typeface="Open Sans" panose="020B0606030504020204" pitchFamily="34" charset="0"/>
              </a:rPr>
              <a:t>  = 0.18</a:t>
            </a:r>
          </a:p>
          <a:p>
            <a:pPr algn="ctr"/>
            <a:r>
              <a:rPr lang="en-US" sz="1800" b="1" dirty="0">
                <a:solidFill>
                  <a:schemeClr val="accent6">
                    <a:lumMod val="75000"/>
                  </a:schemeClr>
                </a:solidFill>
                <a:latin typeface="Open Sans" panose="020B0606030504020204" pitchFamily="34" charset="0"/>
              </a:rPr>
              <a:t>20.0%</a:t>
            </a:r>
            <a:endParaRPr lang="en-US" sz="1800" b="1" dirty="0">
              <a:solidFill>
                <a:schemeClr val="accent6">
                  <a:lumMod val="75000"/>
                </a:schemeClr>
              </a:solidFill>
            </a:endParaRPr>
          </a:p>
          <a:p>
            <a:pPr algn="ctr"/>
            <a:r>
              <a:rPr lang="en-US" sz="1800" b="1" dirty="0">
                <a:solidFill>
                  <a:srgbClr val="FF0000"/>
                </a:solidFill>
                <a:latin typeface="Open Sans" panose="020B0606030504020204" pitchFamily="34" charset="0"/>
              </a:rPr>
              <a:t>64.5%</a:t>
            </a:r>
            <a:endParaRPr lang="en-US" sz="1800" b="1" dirty="0">
              <a:latin typeface="Open Sans" panose="020B0606030504020204" pitchFamily="34" charset="0"/>
            </a:endParaRP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7F68A165-6CF7-442A-B52B-29D90B387E26}"/>
              </a:ext>
            </a:extLst>
          </p:cNvPr>
          <p:cNvSpPr txBox="1">
            <a:spLocks/>
          </p:cNvSpPr>
          <p:nvPr/>
        </p:nvSpPr>
        <p:spPr>
          <a:xfrm>
            <a:off x="6638339" y="3856886"/>
            <a:ext cx="1697708" cy="11263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800" b="1" dirty="0">
                <a:solidFill>
                  <a:schemeClr val="accent6">
                    <a:lumMod val="75000"/>
                  </a:schemeClr>
                </a:solidFill>
                <a:latin typeface="Open Sans" panose="020B0606030504020204" pitchFamily="34" charset="0"/>
              </a:rPr>
              <a:t>143655</a:t>
            </a:r>
            <a:endParaRPr lang="en-US" sz="18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7A68077B-56D5-4FB0-BFE3-8CD2EA64F74C}"/>
              </a:ext>
            </a:extLst>
          </p:cNvPr>
          <p:cNvSpPr txBox="1">
            <a:spLocks/>
          </p:cNvSpPr>
          <p:nvPr/>
        </p:nvSpPr>
        <p:spPr>
          <a:xfrm>
            <a:off x="9239178" y="3739672"/>
            <a:ext cx="1886686" cy="13607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800" b="1" dirty="0">
                <a:solidFill>
                  <a:srgbClr val="FF0000"/>
                </a:solidFill>
                <a:latin typeface="Open Sans" panose="020B0606030504020204" pitchFamily="34" charset="0"/>
              </a:rPr>
              <a:t>19823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42DF5271-DCD6-44BF-A270-F0F040986154}"/>
              </a:ext>
            </a:extLst>
          </p:cNvPr>
          <p:cNvSpPr txBox="1">
            <a:spLocks/>
          </p:cNvSpPr>
          <p:nvPr/>
        </p:nvSpPr>
        <p:spPr>
          <a:xfrm>
            <a:off x="7714809" y="2022278"/>
            <a:ext cx="2334491" cy="6785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Last exon</a:t>
            </a:r>
            <a:endParaRPr lang="en-US" sz="36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91622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1CA764-DF1E-440B-9D12-16C5B3B9E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1625"/>
            <a:ext cx="10515600" cy="904875"/>
          </a:xfrm>
        </p:spPr>
        <p:txBody>
          <a:bodyPr>
            <a:normAutofit/>
          </a:bodyPr>
          <a:lstStyle/>
          <a:p>
            <a:r>
              <a:rPr lang="en-US" dirty="0"/>
              <a:t>A first look at the data: </a:t>
            </a:r>
            <a:r>
              <a:rPr lang="en-US" dirty="0">
                <a:solidFill>
                  <a:srgbClr val="7030A0"/>
                </a:solidFill>
              </a:rPr>
              <a:t>JUM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A5DB6D4-806C-4282-B3DE-7496122BEF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750" y="1570305"/>
            <a:ext cx="4709144" cy="1807895"/>
          </a:xfrm>
        </p:spPr>
        <p:txBody>
          <a:bodyPr>
            <a:normAutofit/>
          </a:bodyPr>
          <a:lstStyle/>
          <a:p>
            <a:r>
              <a:rPr lang="en-US" dirty="0"/>
              <a:t>983 genes with differential AS (any significant pairwise change)</a:t>
            </a:r>
          </a:p>
          <a:p>
            <a:r>
              <a:rPr lang="en-US" dirty="0"/>
              <a:t>KEGG pathways: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AAAC7C-C267-4C3C-8F08-491AAF343F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62" y="3635700"/>
            <a:ext cx="5334038" cy="118651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358B714-4019-4643-A137-4720D327A2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9527" y="1368070"/>
            <a:ext cx="6515595" cy="4020260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D25EFF4-FE08-4FDD-91DD-9F9539095BA8}"/>
              </a:ext>
            </a:extLst>
          </p:cNvPr>
          <p:cNvSpPr txBox="1">
            <a:spLocks/>
          </p:cNvSpPr>
          <p:nvPr/>
        </p:nvSpPr>
        <p:spPr>
          <a:xfrm>
            <a:off x="539750" y="4822219"/>
            <a:ext cx="4709144" cy="1875464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Focal adhesion/cytoskeletal components clearly important</a:t>
            </a:r>
          </a:p>
          <a:p>
            <a:r>
              <a:rPr lang="en-US" dirty="0"/>
              <a:t>Deep connections with </a:t>
            </a:r>
            <a:r>
              <a:rPr lang="en-US" dirty="0" err="1"/>
              <a:t>mechanosensing</a:t>
            </a:r>
            <a:r>
              <a:rPr lang="en-US" dirty="0"/>
              <a:t> machinery, regulated by AS.</a:t>
            </a:r>
          </a:p>
          <a:p>
            <a:r>
              <a:rPr lang="en-US" dirty="0"/>
              <a:t>AS seems to often occur in kinases</a:t>
            </a:r>
          </a:p>
        </p:txBody>
      </p:sp>
    </p:spTree>
    <p:extLst>
      <p:ext uri="{BB962C8B-B14F-4D97-AF65-F5344CB8AC3E}">
        <p14:creationId xmlns:p14="http://schemas.microsoft.com/office/powerpoint/2010/main" val="142345759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609E5-FD82-4E0C-8881-7C9BF93C98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612" y="214320"/>
            <a:ext cx="6056499" cy="1256704"/>
          </a:xfrm>
        </p:spPr>
        <p:txBody>
          <a:bodyPr>
            <a:normAutofit fontScale="90000"/>
          </a:bodyPr>
          <a:lstStyle/>
          <a:p>
            <a:r>
              <a:rPr lang="en-US" dirty="0"/>
              <a:t>First/Last exon concordance</a:t>
            </a:r>
            <a:br>
              <a:rPr lang="en-US" dirty="0"/>
            </a:br>
            <a:r>
              <a:rPr lang="en-US" dirty="0"/>
              <a:t>(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reference</a:t>
            </a:r>
            <a:r>
              <a:rPr lang="en-US" dirty="0"/>
              <a:t> vs. </a:t>
            </a:r>
            <a:r>
              <a:rPr lang="en-US" dirty="0">
                <a:solidFill>
                  <a:srgbClr val="FF0000"/>
                </a:solidFill>
              </a:rPr>
              <a:t>Strawberry</a:t>
            </a:r>
            <a:r>
              <a:rPr lang="en-US" dirty="0"/>
              <a:t>)</a:t>
            </a:r>
            <a:endParaRPr lang="en-US" sz="3600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B129D083-0C4B-40F2-87C7-80290366E2F2}"/>
              </a:ext>
            </a:extLst>
          </p:cNvPr>
          <p:cNvSpPr txBox="1">
            <a:spLocks/>
          </p:cNvSpPr>
          <p:nvPr/>
        </p:nvSpPr>
        <p:spPr>
          <a:xfrm>
            <a:off x="283612" y="1949597"/>
            <a:ext cx="5039022" cy="43879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PSI-Sigma exons were less concordant with reference compared to JUM junction-associated exons</a:t>
            </a:r>
          </a:p>
          <a:p>
            <a:r>
              <a:rPr lang="en-US" sz="2000" dirty="0"/>
              <a:t>Possible explanation: each junction is associated with two exons – overall greater chance to catch an annotated exon</a:t>
            </a:r>
          </a:p>
          <a:p>
            <a:r>
              <a:rPr lang="en-US" sz="2000" dirty="0"/>
              <a:t>Calls to first exons are the most common discrepancies in the assembled transcriptome</a:t>
            </a:r>
          </a:p>
          <a:p>
            <a:r>
              <a:rPr lang="en-US" sz="2000" dirty="0"/>
              <a:t>Possibly reflects non-uniform junction read coverage (greater at the 3’ end)?</a:t>
            </a:r>
          </a:p>
          <a:p>
            <a:r>
              <a:rPr lang="en-US" sz="2000" dirty="0"/>
              <a:t>Exon read coverage did not seem to vary along transcript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CD7D96FB-1572-4F92-9874-700BFAC96B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0461" y="519421"/>
            <a:ext cx="5216559" cy="28000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A70C01F-6B6F-4A06-A551-25A28BE7C7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0461" y="3534152"/>
            <a:ext cx="5216559" cy="2792675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737D53C-CD50-435C-824F-FAF9E2155AB7}"/>
              </a:ext>
            </a:extLst>
          </p:cNvPr>
          <p:cNvCxnSpPr>
            <a:cxnSpLocks/>
          </p:cNvCxnSpPr>
          <p:nvPr/>
        </p:nvCxnSpPr>
        <p:spPr>
          <a:xfrm>
            <a:off x="8975274" y="519421"/>
            <a:ext cx="0" cy="2800023"/>
          </a:xfrm>
          <a:prstGeom prst="line">
            <a:avLst/>
          </a:prstGeom>
          <a:ln>
            <a:solidFill>
              <a:schemeClr val="tx1">
                <a:alpha val="42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948281E-5F4E-4979-B33A-73E2BC785C30}"/>
              </a:ext>
            </a:extLst>
          </p:cNvPr>
          <p:cNvCxnSpPr>
            <a:cxnSpLocks/>
          </p:cNvCxnSpPr>
          <p:nvPr/>
        </p:nvCxnSpPr>
        <p:spPr>
          <a:xfrm>
            <a:off x="10148951" y="519421"/>
            <a:ext cx="0" cy="2800023"/>
          </a:xfrm>
          <a:prstGeom prst="line">
            <a:avLst/>
          </a:prstGeom>
          <a:ln>
            <a:solidFill>
              <a:schemeClr val="tx1">
                <a:alpha val="42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Isosceles Triangle 39">
            <a:extLst>
              <a:ext uri="{FF2B5EF4-FFF2-40B4-BE49-F238E27FC236}">
                <a16:creationId xmlns:a16="http://schemas.microsoft.com/office/drawing/2014/main" id="{5873EDC7-85B0-45F9-A4E7-460B2291FE36}"/>
              </a:ext>
            </a:extLst>
          </p:cNvPr>
          <p:cNvSpPr/>
          <p:nvPr/>
        </p:nvSpPr>
        <p:spPr>
          <a:xfrm rot="1519064" flipV="1">
            <a:off x="10052621" y="3708963"/>
            <a:ext cx="1831992" cy="45719"/>
          </a:xfrm>
          <a:prstGeom prst="triangle">
            <a:avLst>
              <a:gd name="adj" fmla="val 100000"/>
            </a:avLst>
          </a:prstGeom>
          <a:solidFill>
            <a:schemeClr val="tx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Isosceles Triangle 40">
            <a:extLst>
              <a:ext uri="{FF2B5EF4-FFF2-40B4-BE49-F238E27FC236}">
                <a16:creationId xmlns:a16="http://schemas.microsoft.com/office/drawing/2014/main" id="{47B1BC1F-F08A-4A5B-961D-BF683DE3408F}"/>
              </a:ext>
            </a:extLst>
          </p:cNvPr>
          <p:cNvSpPr/>
          <p:nvPr/>
        </p:nvSpPr>
        <p:spPr>
          <a:xfrm rot="9323480" flipV="1">
            <a:off x="7041014" y="3690100"/>
            <a:ext cx="2016306" cy="45719"/>
          </a:xfrm>
          <a:prstGeom prst="triangle">
            <a:avLst>
              <a:gd name="adj" fmla="val 100000"/>
            </a:avLst>
          </a:prstGeom>
          <a:solidFill>
            <a:schemeClr val="tx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4147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609E5-FD82-4E0C-8881-7C9BF93C98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612" y="214320"/>
            <a:ext cx="6056499" cy="783207"/>
          </a:xfrm>
        </p:spPr>
        <p:txBody>
          <a:bodyPr>
            <a:normAutofit/>
          </a:bodyPr>
          <a:lstStyle/>
          <a:p>
            <a:r>
              <a:rPr lang="en-US" dirty="0"/>
              <a:t>NMD Summary</a:t>
            </a:r>
            <a:endParaRPr lang="en-US" sz="3600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B129D083-0C4B-40F2-87C7-80290366E2F2}"/>
              </a:ext>
            </a:extLst>
          </p:cNvPr>
          <p:cNvSpPr txBox="1">
            <a:spLocks/>
          </p:cNvSpPr>
          <p:nvPr/>
        </p:nvSpPr>
        <p:spPr>
          <a:xfrm>
            <a:off x="283612" y="1425039"/>
            <a:ext cx="5039022" cy="49124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Distinct locations of differential splicing and NMD-specific features observed</a:t>
            </a:r>
          </a:p>
          <a:p>
            <a:r>
              <a:rPr lang="en-US" sz="2000" dirty="0"/>
              <a:t>Poor agreement of first/last exon annotation between assembled and reference transcriptome</a:t>
            </a:r>
          </a:p>
          <a:p>
            <a:r>
              <a:rPr lang="en-US" sz="2000" b="1" dirty="0"/>
              <a:t>Will be dropping the assembled first/last exon in the final analysis</a:t>
            </a:r>
          </a:p>
          <a:p>
            <a:r>
              <a:rPr lang="en-US" sz="2000" dirty="0"/>
              <a:t>Discrepancies in NMD annotation is expected to mostly result from missing 3’ regions in the assembled transcriptome</a:t>
            </a:r>
          </a:p>
          <a:p>
            <a:r>
              <a:rPr lang="en-US" sz="2000" dirty="0"/>
              <a:t>Missing 5’ regions are more prevalent than missing 3’ regions in the assembled transcriptome, possible artifact from poly(A</a:t>
            </a:r>
            <a:r>
              <a:rPr lang="en-US" sz="2000"/>
              <a:t>) capture?</a:t>
            </a:r>
            <a:endParaRPr lang="en-US" sz="2000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CD7D96FB-1572-4F92-9874-700BFAC96B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0461" y="519421"/>
            <a:ext cx="5216559" cy="28000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A70C01F-6B6F-4A06-A551-25A28BE7C7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0461" y="3534152"/>
            <a:ext cx="5216559" cy="2792675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737D53C-CD50-435C-824F-FAF9E2155AB7}"/>
              </a:ext>
            </a:extLst>
          </p:cNvPr>
          <p:cNvCxnSpPr>
            <a:cxnSpLocks/>
          </p:cNvCxnSpPr>
          <p:nvPr/>
        </p:nvCxnSpPr>
        <p:spPr>
          <a:xfrm>
            <a:off x="8975274" y="519421"/>
            <a:ext cx="0" cy="2800023"/>
          </a:xfrm>
          <a:prstGeom prst="line">
            <a:avLst/>
          </a:prstGeom>
          <a:ln>
            <a:solidFill>
              <a:schemeClr val="tx1">
                <a:alpha val="42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948281E-5F4E-4979-B33A-73E2BC785C30}"/>
              </a:ext>
            </a:extLst>
          </p:cNvPr>
          <p:cNvCxnSpPr>
            <a:cxnSpLocks/>
          </p:cNvCxnSpPr>
          <p:nvPr/>
        </p:nvCxnSpPr>
        <p:spPr>
          <a:xfrm>
            <a:off x="10148951" y="519421"/>
            <a:ext cx="0" cy="2800023"/>
          </a:xfrm>
          <a:prstGeom prst="line">
            <a:avLst/>
          </a:prstGeom>
          <a:ln>
            <a:solidFill>
              <a:schemeClr val="tx1">
                <a:alpha val="42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Isosceles Triangle 39">
            <a:extLst>
              <a:ext uri="{FF2B5EF4-FFF2-40B4-BE49-F238E27FC236}">
                <a16:creationId xmlns:a16="http://schemas.microsoft.com/office/drawing/2014/main" id="{5873EDC7-85B0-45F9-A4E7-460B2291FE36}"/>
              </a:ext>
            </a:extLst>
          </p:cNvPr>
          <p:cNvSpPr/>
          <p:nvPr/>
        </p:nvSpPr>
        <p:spPr>
          <a:xfrm rot="1519064" flipV="1">
            <a:off x="10052621" y="3708963"/>
            <a:ext cx="1831992" cy="45719"/>
          </a:xfrm>
          <a:prstGeom prst="triangle">
            <a:avLst>
              <a:gd name="adj" fmla="val 100000"/>
            </a:avLst>
          </a:prstGeom>
          <a:solidFill>
            <a:schemeClr val="tx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Isosceles Triangle 40">
            <a:extLst>
              <a:ext uri="{FF2B5EF4-FFF2-40B4-BE49-F238E27FC236}">
                <a16:creationId xmlns:a16="http://schemas.microsoft.com/office/drawing/2014/main" id="{47B1BC1F-F08A-4A5B-961D-BF683DE3408F}"/>
              </a:ext>
            </a:extLst>
          </p:cNvPr>
          <p:cNvSpPr/>
          <p:nvPr/>
        </p:nvSpPr>
        <p:spPr>
          <a:xfrm rot="9323480" flipV="1">
            <a:off x="7041014" y="3690100"/>
            <a:ext cx="2016306" cy="45719"/>
          </a:xfrm>
          <a:prstGeom prst="triangle">
            <a:avLst>
              <a:gd name="adj" fmla="val 100000"/>
            </a:avLst>
          </a:prstGeom>
          <a:solidFill>
            <a:schemeClr val="tx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7694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70CCCC30-9864-4355-8E1B-E241631EB4BC}"/>
              </a:ext>
            </a:extLst>
          </p:cNvPr>
          <p:cNvSpPr txBox="1">
            <a:spLocks/>
          </p:cNvSpPr>
          <p:nvPr/>
        </p:nvSpPr>
        <p:spPr>
          <a:xfrm>
            <a:off x="838200" y="449580"/>
            <a:ext cx="10515600" cy="604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Frame-altering events? (</a:t>
            </a:r>
            <a:r>
              <a:rPr lang="en-US" dirty="0">
                <a:solidFill>
                  <a:srgbClr val="7030A0"/>
                </a:solidFill>
              </a:rPr>
              <a:t>JUM</a:t>
            </a:r>
            <a:r>
              <a:rPr lang="en-US" dirty="0"/>
              <a:t>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B6B5F3C-0B13-42AB-99B4-FC0664BA3D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634" y="1499744"/>
            <a:ext cx="6552731" cy="4908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2328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1CA764-DF1E-440B-9D12-16C5B3B9E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4116"/>
            <a:ext cx="10515600" cy="904875"/>
          </a:xfrm>
        </p:spPr>
        <p:txBody>
          <a:bodyPr>
            <a:normAutofit/>
          </a:bodyPr>
          <a:lstStyle/>
          <a:p>
            <a:r>
              <a:rPr lang="en-US" dirty="0"/>
              <a:t>A first look at the data: </a:t>
            </a:r>
            <a:r>
              <a:rPr lang="en-US" dirty="0">
                <a:solidFill>
                  <a:srgbClr val="7030A0"/>
                </a:solidFill>
              </a:rPr>
              <a:t>JUM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A5DB6D4-806C-4282-B3DE-7496122BEF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707" y="1499916"/>
            <a:ext cx="4121480" cy="904875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Top 30 GO Term enrichment for all 983 genes differentially spliced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1473F8-62C2-419C-9223-62AA904EF4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0624" y="3630089"/>
            <a:ext cx="5711376" cy="317390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7C89DE0-D218-4E3B-B286-EC4180DC15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9048" y="1063550"/>
            <a:ext cx="932709" cy="14336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0DACA7-2E7B-4AE7-8FA3-B0D3060406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996" y="3642741"/>
            <a:ext cx="6385146" cy="317910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E19FBA0-5240-4609-9A1C-62C9FC1B13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3635" y="678236"/>
            <a:ext cx="6192423" cy="296450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13FB56FA-7DB4-4B53-B91F-D065DC712C5A}"/>
                  </a:ext>
                </a:extLst>
              </p14:cNvPr>
              <p14:cNvContentPartPr/>
              <p14:nvPr/>
            </p14:nvContentPartPr>
            <p14:xfrm>
              <a:off x="1219320" y="2467080"/>
              <a:ext cx="10454040" cy="398160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13FB56FA-7DB4-4B53-B91F-D065DC712C5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09960" y="2457720"/>
                <a:ext cx="10472760" cy="400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B3AC904A-62DA-4EE6-AAA2-809D7E543403}"/>
                  </a:ext>
                </a:extLst>
              </p14:cNvPr>
              <p14:cNvContentPartPr/>
              <p14:nvPr/>
            </p14:nvContentPartPr>
            <p14:xfrm>
              <a:off x="819000" y="5477040"/>
              <a:ext cx="600480" cy="6098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B3AC904A-62DA-4EE6-AAA2-809D7E54340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09640" y="5467680"/>
                <a:ext cx="619200" cy="628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478878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1CA764-DF1E-440B-9D12-16C5B3B9E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4116"/>
            <a:ext cx="10515600" cy="904875"/>
          </a:xfrm>
        </p:spPr>
        <p:txBody>
          <a:bodyPr>
            <a:normAutofit/>
          </a:bodyPr>
          <a:lstStyle/>
          <a:p>
            <a:r>
              <a:rPr lang="en-US" dirty="0"/>
              <a:t>A first look at the data: </a:t>
            </a:r>
            <a:r>
              <a:rPr lang="en-US" dirty="0">
                <a:solidFill>
                  <a:srgbClr val="7030A0"/>
                </a:solidFill>
              </a:rPr>
              <a:t>JUM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A5DB6D4-806C-4282-B3DE-7496122BEF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73321" y="198633"/>
            <a:ext cx="5160484" cy="575839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Top 30 PFAM family enrichment for all 983 genes differentially spliced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F8A9DCC-0003-4F39-BC02-65E8666BD4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225" y="938989"/>
            <a:ext cx="11131550" cy="5713677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DE08988-2ABD-4AC1-9DCD-DAFAA504D219}"/>
              </a:ext>
            </a:extLst>
          </p:cNvPr>
          <p:cNvCxnSpPr>
            <a:cxnSpLocks/>
          </p:cNvCxnSpPr>
          <p:nvPr/>
        </p:nvCxnSpPr>
        <p:spPr>
          <a:xfrm flipH="1">
            <a:off x="2211294" y="1637553"/>
            <a:ext cx="268941" cy="25101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76BE772-B737-4855-BC64-01D8AE84FA36}"/>
              </a:ext>
            </a:extLst>
          </p:cNvPr>
          <p:cNvCxnSpPr>
            <a:cxnSpLocks/>
          </p:cNvCxnSpPr>
          <p:nvPr/>
        </p:nvCxnSpPr>
        <p:spPr>
          <a:xfrm flipH="1">
            <a:off x="4025153" y="3009153"/>
            <a:ext cx="268941" cy="25101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E2B0409-1698-4758-A258-CCF12540FB1D}"/>
              </a:ext>
            </a:extLst>
          </p:cNvPr>
          <p:cNvCxnSpPr>
            <a:cxnSpLocks/>
          </p:cNvCxnSpPr>
          <p:nvPr/>
        </p:nvCxnSpPr>
        <p:spPr>
          <a:xfrm flipH="1">
            <a:off x="3576918" y="4168588"/>
            <a:ext cx="268941" cy="25101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96B3274-C899-4D17-B3A7-BFD3BFFC4243}"/>
              </a:ext>
            </a:extLst>
          </p:cNvPr>
          <p:cNvCxnSpPr>
            <a:cxnSpLocks/>
          </p:cNvCxnSpPr>
          <p:nvPr/>
        </p:nvCxnSpPr>
        <p:spPr>
          <a:xfrm flipH="1">
            <a:off x="5919694" y="4207435"/>
            <a:ext cx="268941" cy="25101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3B679E0-571F-47CE-87CA-F96D287CA178}"/>
              </a:ext>
            </a:extLst>
          </p:cNvPr>
          <p:cNvCxnSpPr>
            <a:cxnSpLocks/>
          </p:cNvCxnSpPr>
          <p:nvPr/>
        </p:nvCxnSpPr>
        <p:spPr>
          <a:xfrm flipH="1">
            <a:off x="7847697" y="1147825"/>
            <a:ext cx="268941" cy="25101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23C16CA-1E1D-4CA0-AFDF-BF534A2BCDA1}"/>
              </a:ext>
            </a:extLst>
          </p:cNvPr>
          <p:cNvCxnSpPr>
            <a:cxnSpLocks/>
          </p:cNvCxnSpPr>
          <p:nvPr/>
        </p:nvCxnSpPr>
        <p:spPr>
          <a:xfrm flipH="1">
            <a:off x="8262470" y="4207435"/>
            <a:ext cx="268941" cy="25101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9477A74-8F7D-4C07-9BB0-0398B6A78D2B}"/>
              </a:ext>
            </a:extLst>
          </p:cNvPr>
          <p:cNvCxnSpPr>
            <a:cxnSpLocks/>
          </p:cNvCxnSpPr>
          <p:nvPr/>
        </p:nvCxnSpPr>
        <p:spPr>
          <a:xfrm flipH="1">
            <a:off x="10700870" y="3594848"/>
            <a:ext cx="268941" cy="25101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20654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1CA764-DF1E-440B-9D12-16C5B3B9E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1625"/>
            <a:ext cx="10515600" cy="904875"/>
          </a:xfrm>
        </p:spPr>
        <p:txBody>
          <a:bodyPr>
            <a:normAutofit/>
          </a:bodyPr>
          <a:lstStyle/>
          <a:p>
            <a:r>
              <a:rPr lang="en-US" dirty="0"/>
              <a:t>A first look at the data: </a:t>
            </a:r>
            <a:r>
              <a:rPr lang="en-US" dirty="0">
                <a:solidFill>
                  <a:srgbClr val="C00000"/>
                </a:solidFill>
              </a:rPr>
              <a:t>PSI-Sigma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A5DB6D4-806C-4282-B3DE-7496122BEF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870" y="1581479"/>
            <a:ext cx="4709144" cy="4635500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253 genes with AS between first and last time point – results too sparse to interpret</a:t>
            </a:r>
          </a:p>
          <a:p>
            <a:r>
              <a:rPr lang="en-US" dirty="0"/>
              <a:t>1899 genes with any differential exon were enriched</a:t>
            </a:r>
          </a:p>
          <a:p>
            <a:r>
              <a:rPr lang="en-US" dirty="0"/>
              <a:t>OB-specific KEGG pathways were not highly enriched</a:t>
            </a:r>
          </a:p>
          <a:p>
            <a:r>
              <a:rPr lang="en-US" dirty="0"/>
              <a:t>However, can observe distinct groups/families of genes:</a:t>
            </a:r>
            <a:endParaRPr lang="en-US" sz="2400" dirty="0"/>
          </a:p>
          <a:p>
            <a:pPr lvl="1">
              <a:buFont typeface="Calibri" panose="020F0502020204030204" pitchFamily="34" charset="0"/>
              <a:buChar char="−"/>
            </a:pPr>
            <a:r>
              <a:rPr lang="en-US" dirty="0"/>
              <a:t>Inflammatory mediator… TRP channels: ADCY3/4/7</a:t>
            </a:r>
          </a:p>
          <a:p>
            <a:pPr lvl="1">
              <a:buFont typeface="Calibri" panose="020F0502020204030204" pitchFamily="34" charset="0"/>
              <a:buChar char="−"/>
            </a:pPr>
            <a:r>
              <a:rPr lang="en-US" dirty="0"/>
              <a:t>Phosphatidylinositol signaling system: DGKA/E/H/Z, PLCB1/B4/D4/G1</a:t>
            </a:r>
          </a:p>
          <a:p>
            <a:pPr lvl="1">
              <a:buFont typeface="Calibri" panose="020F0502020204030204" pitchFamily="34" charset="0"/>
              <a:buChar char="−"/>
            </a:pPr>
            <a:r>
              <a:rPr lang="en-US" dirty="0"/>
              <a:t>MAPK </a:t>
            </a:r>
            <a:r>
              <a:rPr lang="en-US" dirty="0" err="1"/>
              <a:t>signalling</a:t>
            </a:r>
            <a:r>
              <a:rPr lang="en-US" dirty="0"/>
              <a:t>: MAPK7/8/12/13, MAP2K4, MAP3K3/6/12</a:t>
            </a:r>
          </a:p>
          <a:p>
            <a:pPr lvl="1">
              <a:buFont typeface="Calibri" panose="020F0502020204030204" pitchFamily="34" charset="0"/>
              <a:buChar char="−"/>
            </a:pPr>
            <a:r>
              <a:rPr lang="en-US" dirty="0" err="1"/>
              <a:t>Wnt</a:t>
            </a:r>
            <a:r>
              <a:rPr lang="en-US" dirty="0"/>
              <a:t>: mostly transcription factors TCF7/7L2, NFATC1/3/4</a:t>
            </a:r>
          </a:p>
          <a:p>
            <a:pPr lvl="1">
              <a:buFont typeface="Calibri" panose="020F0502020204030204" pitchFamily="34" charset="0"/>
              <a:buChar char="−"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4613F07-87EF-401B-AE19-8E3FAEEFB0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0327" y="1352550"/>
            <a:ext cx="5698180" cy="40767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D52B497-340E-4481-9B73-8A0619F73429}"/>
              </a:ext>
            </a:extLst>
          </p:cNvPr>
          <p:cNvSpPr/>
          <p:nvPr/>
        </p:nvSpPr>
        <p:spPr>
          <a:xfrm>
            <a:off x="5797142" y="4394200"/>
            <a:ext cx="5924550" cy="177800"/>
          </a:xfrm>
          <a:prstGeom prst="rect">
            <a:avLst/>
          </a:prstGeom>
          <a:solidFill>
            <a:srgbClr val="00B05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44B7BEF-6013-49A9-A5B2-2C7D637F037E}"/>
              </a:ext>
            </a:extLst>
          </p:cNvPr>
          <p:cNvSpPr/>
          <p:nvPr/>
        </p:nvSpPr>
        <p:spPr>
          <a:xfrm>
            <a:off x="5797142" y="4686300"/>
            <a:ext cx="5924550" cy="177800"/>
          </a:xfrm>
          <a:prstGeom prst="rect">
            <a:avLst/>
          </a:prstGeom>
          <a:solidFill>
            <a:srgbClr val="00B05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C9D5C2D-A57B-450F-B8DD-C36750274ECB}"/>
              </a:ext>
            </a:extLst>
          </p:cNvPr>
          <p:cNvSpPr/>
          <p:nvPr/>
        </p:nvSpPr>
        <p:spPr>
          <a:xfrm>
            <a:off x="5797142" y="3390900"/>
            <a:ext cx="5924550" cy="177800"/>
          </a:xfrm>
          <a:prstGeom prst="rect">
            <a:avLst/>
          </a:prstGeom>
          <a:solidFill>
            <a:srgbClr val="00B05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BF332F6-D646-43BE-ADDF-2AD205A486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0325" y="6113318"/>
            <a:ext cx="5698180" cy="2174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7B9394E-ADEF-4656-9DA5-B8485722B7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1765" y="5647482"/>
            <a:ext cx="5675301" cy="194517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F96901D-5CBE-4D99-A464-ECA499082842}"/>
              </a:ext>
            </a:extLst>
          </p:cNvPr>
          <p:cNvSpPr/>
          <p:nvPr/>
        </p:nvSpPr>
        <p:spPr>
          <a:xfrm>
            <a:off x="5808580" y="5651829"/>
            <a:ext cx="5924550" cy="177800"/>
          </a:xfrm>
          <a:prstGeom prst="rect">
            <a:avLst/>
          </a:prstGeom>
          <a:solidFill>
            <a:srgbClr val="00B05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CCF0D1A-2453-41C5-B334-D6933AB43155}"/>
              </a:ext>
            </a:extLst>
          </p:cNvPr>
          <p:cNvSpPr/>
          <p:nvPr/>
        </p:nvSpPr>
        <p:spPr>
          <a:xfrm>
            <a:off x="5797142" y="6128079"/>
            <a:ext cx="5924550" cy="177800"/>
          </a:xfrm>
          <a:prstGeom prst="rect">
            <a:avLst/>
          </a:prstGeom>
          <a:solidFill>
            <a:srgbClr val="00B05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3804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TM04033925[[fn=Droplet]]</Template>
  <TotalTime>26000</TotalTime>
  <Words>4142</Words>
  <Application>Microsoft Office PowerPoint</Application>
  <PresentationFormat>Widescreen</PresentationFormat>
  <Paragraphs>519</Paragraphs>
  <Slides>62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9" baseType="lpstr">
      <vt:lpstr>Arial</vt:lpstr>
      <vt:lpstr>Calibri</vt:lpstr>
      <vt:lpstr>Calibri Light</vt:lpstr>
      <vt:lpstr>Cambria Math</vt:lpstr>
      <vt:lpstr>Open Sans</vt:lpstr>
      <vt:lpstr>XITS Math</vt:lpstr>
      <vt:lpstr>Office Theme</vt:lpstr>
      <vt:lpstr>Spliceome dynamics during osteogenesis</vt:lpstr>
      <vt:lpstr>Specificity of AS targets - multifaceted</vt:lpstr>
      <vt:lpstr>A first look at the data: JUM</vt:lpstr>
      <vt:lpstr>A first look at the data: JUM</vt:lpstr>
      <vt:lpstr>PowerPoint Presentation</vt:lpstr>
      <vt:lpstr>A first look at the data: JUM</vt:lpstr>
      <vt:lpstr>A first look at the data: JUM</vt:lpstr>
      <vt:lpstr>A first look at the data: JUM</vt:lpstr>
      <vt:lpstr>A first look at the data: PSI-Sigma</vt:lpstr>
      <vt:lpstr>A first look at the data: PSI-Sigma</vt:lpstr>
      <vt:lpstr>A first look at the data: PSI-Sigma</vt:lpstr>
      <vt:lpstr>A first look at the data: PSI-Sigma</vt:lpstr>
      <vt:lpstr>A first look at the data: PSI-Sigma</vt:lpstr>
      <vt:lpstr>A first look at the data: PSI-Sigma</vt:lpstr>
      <vt:lpstr>A first look at the data: PSI-Sigma</vt:lpstr>
      <vt:lpstr>Clustering of time-series spliceomic data</vt:lpstr>
      <vt:lpstr>Functional enrichment (cluster-wise)</vt:lpstr>
      <vt:lpstr>Cluster-wise GO terms of interest – JUM (plausible only) </vt:lpstr>
      <vt:lpstr>Cluster-wise GO terms of interest - PSI-Sigma </vt:lpstr>
      <vt:lpstr>Cluster-wise GO terms of interest - PSI-Sigma </vt:lpstr>
      <vt:lpstr>Cluster-wise enrichments of interest - PSI-Sigma </vt:lpstr>
      <vt:lpstr>Cluster-wise GO terms of interest - PSI-Sigma </vt:lpstr>
      <vt:lpstr>Cluster-wise GO terms of interest - PSI-Sigma </vt:lpstr>
      <vt:lpstr>Cluster-wise GO terms of interest - PSI-Sigma </vt:lpstr>
      <vt:lpstr>Cluster-wise GO terms of interest - PSI-Sigma </vt:lpstr>
      <vt:lpstr>Recurring genes of interest - JUM </vt:lpstr>
      <vt:lpstr>Recurring genes of interest – PSI-Sigma </vt:lpstr>
      <vt:lpstr>A hierarchy of splicing factors?</vt:lpstr>
      <vt:lpstr>One splicer to rule them all?</vt:lpstr>
      <vt:lpstr>One splicer to rule them all?</vt:lpstr>
      <vt:lpstr>Functional enrichment (timepoint-wise)</vt:lpstr>
      <vt:lpstr>Functional enrichment (BP GO) (highest per time point) PSI-Sigma</vt:lpstr>
      <vt:lpstr>Functional enrichment (BP GO) (highest per time point) JUM</vt:lpstr>
      <vt:lpstr>Summary</vt:lpstr>
      <vt:lpstr>Spliceome dynamics during osteogenesis</vt:lpstr>
      <vt:lpstr>Junction/Exon ontology</vt:lpstr>
      <vt:lpstr>Junction/Exon ontology</vt:lpstr>
      <vt:lpstr>Junction/Exon ontology</vt:lpstr>
      <vt:lpstr>Junction/Exon ontology</vt:lpstr>
      <vt:lpstr>Transcript-level features</vt:lpstr>
      <vt:lpstr>Transcript-level features</vt:lpstr>
      <vt:lpstr>PowerPoint Presentation</vt:lpstr>
      <vt:lpstr>PowerPoint Presentation</vt:lpstr>
      <vt:lpstr>NMD analysis</vt:lpstr>
      <vt:lpstr>Predicting NMD candidates (de novo)</vt:lpstr>
      <vt:lpstr>Predicting NMD candidates (de novo)</vt:lpstr>
      <vt:lpstr>Apparent poor agreement with reference NMD</vt:lpstr>
      <vt:lpstr>Apparent poor agreement with reference NMD?</vt:lpstr>
      <vt:lpstr>Apparent poor agreement with reference NMD?</vt:lpstr>
      <vt:lpstr>Why were protein coding transcripts flagged?</vt:lpstr>
      <vt:lpstr>PowerPoint Presentation</vt:lpstr>
      <vt:lpstr>Summary</vt:lpstr>
      <vt:lpstr>NMD reporting* - PSI-Sigma</vt:lpstr>
      <vt:lpstr>UpSet plot – differential exons (PSI-Sigma)</vt:lpstr>
      <vt:lpstr>NMD reporting* - JUM</vt:lpstr>
      <vt:lpstr>UpSet plot – differential junctions (JUM)</vt:lpstr>
      <vt:lpstr>First/Last exon concordance per entry  (reference vs. Strawberry, JUM junctions)</vt:lpstr>
      <vt:lpstr>Published benchmark for Strawberry</vt:lpstr>
      <vt:lpstr>First/Last exon concordance per LSV (reference vs. Strawberry, PSI-Sigma exons)</vt:lpstr>
      <vt:lpstr>First/Last exon concordance (reference vs. Strawberry)</vt:lpstr>
      <vt:lpstr>NMD Summary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Differential splicing analysis of osteogenic MSC differentiation</dc:title>
  <dc:creator>Angel Liang</dc:creator>
  <cp:lastModifiedBy>Angel Liang</cp:lastModifiedBy>
  <cp:revision>1619</cp:revision>
  <dcterms:created xsi:type="dcterms:W3CDTF">2020-04-06T05:04:05Z</dcterms:created>
  <dcterms:modified xsi:type="dcterms:W3CDTF">2020-05-13T02:10:17Z</dcterms:modified>
</cp:coreProperties>
</file>